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68" r:id="rId3"/>
    <p:sldId id="269" r:id="rId4"/>
    <p:sldId id="278" r:id="rId5"/>
    <p:sldId id="270" r:id="rId6"/>
    <p:sldId id="267" r:id="rId7"/>
    <p:sldId id="281" r:id="rId8"/>
    <p:sldId id="280" r:id="rId9"/>
    <p:sldId id="271" r:id="rId10"/>
    <p:sldId id="274" r:id="rId11"/>
    <p:sldId id="275" r:id="rId12"/>
    <p:sldId id="276" r:id="rId13"/>
    <p:sldId id="277" r:id="rId14"/>
    <p:sldId id="272" r:id="rId15"/>
    <p:sldId id="273" r:id="rId16"/>
  </p:sldIdLst>
  <p:sldSz cx="12192000" cy="6858000"/>
  <p:notesSz cx="6858000" cy="9144000"/>
  <p:embeddedFontLst>
    <p:embeddedFont>
      <p:font typeface="Archivo" panose="020B0604020202020204" charset="0"/>
      <p:regular r:id="rId17"/>
      <p:bold r:id="rId18"/>
      <p:italic r:id="rId19"/>
      <p:boldItalic r:id="rId20"/>
    </p:embeddedFont>
    <p:embeddedFont>
      <p:font typeface="Baloo 2" pitchFamily="2" charset="0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Fuzzy Bubbles" pitchFamily="2" charset="0"/>
      <p:regular r:id="rId27"/>
      <p:bold r:id="rId28"/>
    </p:embeddedFont>
    <p:embeddedFont>
      <p:font typeface="Hind Madurai" panose="02000000000000000000" pitchFamily="2" charset="0"/>
      <p:regular r:id="rId29"/>
    </p:embeddedFont>
    <p:embeddedFont>
      <p:font typeface="Questrial" pitchFamily="2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B69D"/>
    <a:srgbClr val="275B3B"/>
    <a:srgbClr val="23C079"/>
    <a:srgbClr val="5EB6E4"/>
    <a:srgbClr val="8FDFBC"/>
    <a:srgbClr val="235134"/>
    <a:srgbClr val="E9F7D6"/>
    <a:srgbClr val="666699"/>
    <a:srgbClr val="F2F2F2"/>
    <a:srgbClr val="5381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Title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 txBox="1">
            <a:spLocks noGrp="1"/>
          </p:cNvSpPr>
          <p:nvPr>
            <p:ph type="title"/>
          </p:nvPr>
        </p:nvSpPr>
        <p:spPr>
          <a:xfrm>
            <a:off x="415604" y="1123500"/>
            <a:ext cx="11361000" cy="4736100"/>
          </a:xfrm>
          <a:prstGeom prst="rect">
            <a:avLst/>
          </a:prstGeom>
          <a:solidFill>
            <a:srgbClr val="66B69D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960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2800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fld id="{57776D5D-2944-472C-80C2-E1785B7093A4}" type="slidenum">
              <a:rPr lang="en-US" smtClean="0"/>
              <a:t>‹#›</a:t>
            </a:fld>
            <a:endParaRPr lang="en-US"/>
          </a:p>
        </p:txBody>
      </p:sp>
      <p:sp>
        <p:nvSpPr>
          <p:cNvPr id="78" name="Google Shape;78;p10"/>
          <p:cNvSpPr/>
          <p:nvPr/>
        </p:nvSpPr>
        <p:spPr>
          <a:xfrm>
            <a:off x="8516952" y="251811"/>
            <a:ext cx="3418933" cy="3504263"/>
          </a:xfrm>
          <a:custGeom>
            <a:avLst/>
            <a:gdLst/>
            <a:ahLst/>
            <a:cxnLst/>
            <a:rect l="l" t="t" r="r" b="b"/>
            <a:pathLst>
              <a:path w="3418933" h="3504263" extrusionOk="0">
                <a:moveTo>
                  <a:pt x="3393703" y="3457931"/>
                </a:moveTo>
                <a:cubicBezTo>
                  <a:pt x="3406497" y="3457931"/>
                  <a:pt x="3416869" y="3468303"/>
                  <a:pt x="3416869" y="3481097"/>
                </a:cubicBezTo>
                <a:cubicBezTo>
                  <a:pt x="3416869" y="3493891"/>
                  <a:pt x="3406497" y="3504263"/>
                  <a:pt x="3393703" y="3504263"/>
                </a:cubicBezTo>
                <a:cubicBezTo>
                  <a:pt x="3380909" y="3504263"/>
                  <a:pt x="3370537" y="3493891"/>
                  <a:pt x="3370537" y="3481097"/>
                </a:cubicBezTo>
                <a:cubicBezTo>
                  <a:pt x="3370537" y="3468303"/>
                  <a:pt x="3380909" y="3457931"/>
                  <a:pt x="3393703" y="3457931"/>
                </a:cubicBezTo>
                <a:close/>
                <a:moveTo>
                  <a:pt x="3216608" y="3457931"/>
                </a:moveTo>
                <a:cubicBezTo>
                  <a:pt x="3229402" y="3457931"/>
                  <a:pt x="3239774" y="3468303"/>
                  <a:pt x="3239774" y="3481097"/>
                </a:cubicBezTo>
                <a:cubicBezTo>
                  <a:pt x="3239774" y="3493891"/>
                  <a:pt x="3229402" y="3504263"/>
                  <a:pt x="3216608" y="3504263"/>
                </a:cubicBezTo>
                <a:cubicBezTo>
                  <a:pt x="3203814" y="3504263"/>
                  <a:pt x="3193442" y="3493891"/>
                  <a:pt x="3193442" y="3481097"/>
                </a:cubicBezTo>
                <a:cubicBezTo>
                  <a:pt x="3193442" y="3468303"/>
                  <a:pt x="3203814" y="3457931"/>
                  <a:pt x="3216608" y="3457931"/>
                </a:cubicBezTo>
                <a:close/>
                <a:moveTo>
                  <a:pt x="3039509" y="3457931"/>
                </a:moveTo>
                <a:cubicBezTo>
                  <a:pt x="3052303" y="3457931"/>
                  <a:pt x="3062675" y="3468303"/>
                  <a:pt x="3062675" y="3481097"/>
                </a:cubicBezTo>
                <a:cubicBezTo>
                  <a:pt x="3062675" y="3493891"/>
                  <a:pt x="3052303" y="3504263"/>
                  <a:pt x="3039509" y="3504263"/>
                </a:cubicBezTo>
                <a:cubicBezTo>
                  <a:pt x="3026715" y="3504263"/>
                  <a:pt x="3016343" y="3493891"/>
                  <a:pt x="3016343" y="3481097"/>
                </a:cubicBezTo>
                <a:cubicBezTo>
                  <a:pt x="3016343" y="3468303"/>
                  <a:pt x="3026715" y="3457931"/>
                  <a:pt x="3039509" y="3457931"/>
                </a:cubicBezTo>
                <a:close/>
                <a:moveTo>
                  <a:pt x="2862410" y="3457931"/>
                </a:moveTo>
                <a:cubicBezTo>
                  <a:pt x="2875204" y="3457931"/>
                  <a:pt x="2885576" y="3468303"/>
                  <a:pt x="2885576" y="3481097"/>
                </a:cubicBezTo>
                <a:cubicBezTo>
                  <a:pt x="2885576" y="3493891"/>
                  <a:pt x="2875204" y="3504263"/>
                  <a:pt x="2862410" y="3504263"/>
                </a:cubicBezTo>
                <a:cubicBezTo>
                  <a:pt x="2849616" y="3504263"/>
                  <a:pt x="2839244" y="3493891"/>
                  <a:pt x="2839244" y="3481097"/>
                </a:cubicBezTo>
                <a:cubicBezTo>
                  <a:pt x="2839244" y="3468303"/>
                  <a:pt x="2849616" y="3457931"/>
                  <a:pt x="2862410" y="3457931"/>
                </a:cubicBezTo>
                <a:close/>
                <a:moveTo>
                  <a:pt x="2685311" y="3457931"/>
                </a:moveTo>
                <a:cubicBezTo>
                  <a:pt x="2698105" y="3457931"/>
                  <a:pt x="2708477" y="3468303"/>
                  <a:pt x="2708477" y="3481097"/>
                </a:cubicBezTo>
                <a:cubicBezTo>
                  <a:pt x="2708477" y="3493891"/>
                  <a:pt x="2698105" y="3504263"/>
                  <a:pt x="2685311" y="3504263"/>
                </a:cubicBezTo>
                <a:cubicBezTo>
                  <a:pt x="2672517" y="3504263"/>
                  <a:pt x="2662145" y="3493891"/>
                  <a:pt x="2662145" y="3481097"/>
                </a:cubicBezTo>
                <a:cubicBezTo>
                  <a:pt x="2662145" y="3468303"/>
                  <a:pt x="2672517" y="3457931"/>
                  <a:pt x="2685311" y="3457931"/>
                </a:cubicBezTo>
                <a:close/>
                <a:moveTo>
                  <a:pt x="2508212" y="3457931"/>
                </a:moveTo>
                <a:cubicBezTo>
                  <a:pt x="2521006" y="3457931"/>
                  <a:pt x="2531378" y="3468303"/>
                  <a:pt x="2531378" y="3481097"/>
                </a:cubicBezTo>
                <a:cubicBezTo>
                  <a:pt x="2531378" y="3493891"/>
                  <a:pt x="2521006" y="3504263"/>
                  <a:pt x="2508212" y="3504263"/>
                </a:cubicBezTo>
                <a:cubicBezTo>
                  <a:pt x="2495418" y="3504263"/>
                  <a:pt x="2485046" y="3493891"/>
                  <a:pt x="2485046" y="3481097"/>
                </a:cubicBezTo>
                <a:cubicBezTo>
                  <a:pt x="2485046" y="3468303"/>
                  <a:pt x="2495418" y="3457931"/>
                  <a:pt x="2508212" y="3457931"/>
                </a:cubicBezTo>
                <a:close/>
                <a:moveTo>
                  <a:pt x="2331113" y="3457931"/>
                </a:moveTo>
                <a:cubicBezTo>
                  <a:pt x="2343907" y="3457931"/>
                  <a:pt x="2354279" y="3468303"/>
                  <a:pt x="2354279" y="3481097"/>
                </a:cubicBezTo>
                <a:cubicBezTo>
                  <a:pt x="2354279" y="3493891"/>
                  <a:pt x="2343907" y="3504263"/>
                  <a:pt x="2331113" y="3504263"/>
                </a:cubicBezTo>
                <a:cubicBezTo>
                  <a:pt x="2318319" y="3504263"/>
                  <a:pt x="2307947" y="3493891"/>
                  <a:pt x="2307947" y="3481097"/>
                </a:cubicBezTo>
                <a:cubicBezTo>
                  <a:pt x="2307947" y="3468303"/>
                  <a:pt x="2318319" y="3457931"/>
                  <a:pt x="2331113" y="3457931"/>
                </a:cubicBezTo>
                <a:close/>
                <a:moveTo>
                  <a:pt x="2154014" y="3457931"/>
                </a:moveTo>
                <a:cubicBezTo>
                  <a:pt x="2166808" y="3457931"/>
                  <a:pt x="2177180" y="3468303"/>
                  <a:pt x="2177180" y="3481097"/>
                </a:cubicBezTo>
                <a:cubicBezTo>
                  <a:pt x="2177180" y="3493891"/>
                  <a:pt x="2166808" y="3504263"/>
                  <a:pt x="2154014" y="3504263"/>
                </a:cubicBezTo>
                <a:cubicBezTo>
                  <a:pt x="2141220" y="3504263"/>
                  <a:pt x="2130848" y="3493891"/>
                  <a:pt x="2130848" y="3481097"/>
                </a:cubicBezTo>
                <a:cubicBezTo>
                  <a:pt x="2130848" y="3468303"/>
                  <a:pt x="2141220" y="3457931"/>
                  <a:pt x="2154014" y="3457931"/>
                </a:cubicBezTo>
                <a:close/>
                <a:moveTo>
                  <a:pt x="1976916" y="3457931"/>
                </a:moveTo>
                <a:cubicBezTo>
                  <a:pt x="1989710" y="3457931"/>
                  <a:pt x="2000082" y="3468303"/>
                  <a:pt x="2000082" y="3481097"/>
                </a:cubicBezTo>
                <a:cubicBezTo>
                  <a:pt x="2000082" y="3493891"/>
                  <a:pt x="1989710" y="3504263"/>
                  <a:pt x="1976916" y="3504263"/>
                </a:cubicBezTo>
                <a:cubicBezTo>
                  <a:pt x="1964122" y="3504263"/>
                  <a:pt x="1953750" y="3493891"/>
                  <a:pt x="1953750" y="3481097"/>
                </a:cubicBezTo>
                <a:cubicBezTo>
                  <a:pt x="1953750" y="3468303"/>
                  <a:pt x="1964122" y="3457931"/>
                  <a:pt x="1976916" y="3457931"/>
                </a:cubicBezTo>
                <a:close/>
                <a:moveTo>
                  <a:pt x="1799817" y="3457931"/>
                </a:moveTo>
                <a:cubicBezTo>
                  <a:pt x="1812611" y="3457931"/>
                  <a:pt x="1822983" y="3468303"/>
                  <a:pt x="1822983" y="3481097"/>
                </a:cubicBezTo>
                <a:cubicBezTo>
                  <a:pt x="1822983" y="3493891"/>
                  <a:pt x="1812611" y="3504263"/>
                  <a:pt x="1799817" y="3504263"/>
                </a:cubicBezTo>
                <a:cubicBezTo>
                  <a:pt x="1787023" y="3504263"/>
                  <a:pt x="1776651" y="3493891"/>
                  <a:pt x="1776651" y="3481097"/>
                </a:cubicBezTo>
                <a:cubicBezTo>
                  <a:pt x="1776651" y="3468303"/>
                  <a:pt x="1787023" y="3457931"/>
                  <a:pt x="1799817" y="3457931"/>
                </a:cubicBezTo>
                <a:close/>
                <a:moveTo>
                  <a:pt x="1625306" y="3457931"/>
                </a:moveTo>
                <a:cubicBezTo>
                  <a:pt x="1638100" y="3457931"/>
                  <a:pt x="1648473" y="3468303"/>
                  <a:pt x="1648473" y="3481097"/>
                </a:cubicBezTo>
                <a:cubicBezTo>
                  <a:pt x="1648473" y="3493891"/>
                  <a:pt x="1638100" y="3504263"/>
                  <a:pt x="1625306" y="3504263"/>
                </a:cubicBezTo>
                <a:cubicBezTo>
                  <a:pt x="1612511" y="3504263"/>
                  <a:pt x="1602138" y="3493891"/>
                  <a:pt x="1602138" y="3481097"/>
                </a:cubicBezTo>
                <a:cubicBezTo>
                  <a:pt x="1602138" y="3468303"/>
                  <a:pt x="1612511" y="3457931"/>
                  <a:pt x="1625306" y="3457931"/>
                </a:cubicBezTo>
                <a:close/>
                <a:moveTo>
                  <a:pt x="1448212" y="3457931"/>
                </a:moveTo>
                <a:cubicBezTo>
                  <a:pt x="1461006" y="3457931"/>
                  <a:pt x="1471378" y="3468303"/>
                  <a:pt x="1471378" y="3481097"/>
                </a:cubicBezTo>
                <a:cubicBezTo>
                  <a:pt x="1471378" y="3493891"/>
                  <a:pt x="1461006" y="3504263"/>
                  <a:pt x="1448212" y="3504263"/>
                </a:cubicBezTo>
                <a:cubicBezTo>
                  <a:pt x="1435419" y="3504263"/>
                  <a:pt x="1425046" y="3493891"/>
                  <a:pt x="1425046" y="3481097"/>
                </a:cubicBezTo>
                <a:cubicBezTo>
                  <a:pt x="1425046" y="3468303"/>
                  <a:pt x="1435419" y="3457931"/>
                  <a:pt x="1448212" y="3457931"/>
                </a:cubicBezTo>
                <a:close/>
                <a:moveTo>
                  <a:pt x="1271113" y="3457931"/>
                </a:moveTo>
                <a:cubicBezTo>
                  <a:pt x="1283907" y="3457931"/>
                  <a:pt x="1294280" y="3468303"/>
                  <a:pt x="1294280" y="3481097"/>
                </a:cubicBezTo>
                <a:cubicBezTo>
                  <a:pt x="1294280" y="3493891"/>
                  <a:pt x="1283907" y="3504263"/>
                  <a:pt x="1271113" y="3504263"/>
                </a:cubicBezTo>
                <a:cubicBezTo>
                  <a:pt x="1258320" y="3504263"/>
                  <a:pt x="1247948" y="3493891"/>
                  <a:pt x="1247948" y="3481097"/>
                </a:cubicBezTo>
                <a:cubicBezTo>
                  <a:pt x="1247948" y="3468303"/>
                  <a:pt x="1258320" y="3457931"/>
                  <a:pt x="1271113" y="3457931"/>
                </a:cubicBezTo>
                <a:close/>
                <a:moveTo>
                  <a:pt x="1094017" y="3457931"/>
                </a:moveTo>
                <a:cubicBezTo>
                  <a:pt x="1106812" y="3457931"/>
                  <a:pt x="1117183" y="3468303"/>
                  <a:pt x="1117183" y="3481097"/>
                </a:cubicBezTo>
                <a:cubicBezTo>
                  <a:pt x="1117183" y="3493891"/>
                  <a:pt x="1106812" y="3504263"/>
                  <a:pt x="1094017" y="3504263"/>
                </a:cubicBezTo>
                <a:cubicBezTo>
                  <a:pt x="1081222" y="3504263"/>
                  <a:pt x="1070849" y="3493891"/>
                  <a:pt x="1070849" y="3481097"/>
                </a:cubicBezTo>
                <a:cubicBezTo>
                  <a:pt x="1070849" y="3468303"/>
                  <a:pt x="1081222" y="3457931"/>
                  <a:pt x="1094017" y="3457931"/>
                </a:cubicBezTo>
                <a:close/>
                <a:moveTo>
                  <a:pt x="916917" y="3457931"/>
                </a:moveTo>
                <a:cubicBezTo>
                  <a:pt x="929711" y="3457931"/>
                  <a:pt x="940082" y="3468303"/>
                  <a:pt x="940082" y="3481097"/>
                </a:cubicBezTo>
                <a:cubicBezTo>
                  <a:pt x="940082" y="3493891"/>
                  <a:pt x="929711" y="3504263"/>
                  <a:pt x="916917" y="3504263"/>
                </a:cubicBezTo>
                <a:cubicBezTo>
                  <a:pt x="904120" y="3504263"/>
                  <a:pt x="893750" y="3493891"/>
                  <a:pt x="893750" y="3481097"/>
                </a:cubicBezTo>
                <a:cubicBezTo>
                  <a:pt x="893750" y="3468303"/>
                  <a:pt x="904120" y="3457931"/>
                  <a:pt x="916917" y="3457931"/>
                </a:cubicBezTo>
                <a:close/>
                <a:moveTo>
                  <a:pt x="739818" y="3457931"/>
                </a:moveTo>
                <a:cubicBezTo>
                  <a:pt x="752612" y="3457931"/>
                  <a:pt x="762984" y="3468303"/>
                  <a:pt x="762984" y="3481097"/>
                </a:cubicBezTo>
                <a:cubicBezTo>
                  <a:pt x="762984" y="3493891"/>
                  <a:pt x="752612" y="3504263"/>
                  <a:pt x="739818" y="3504263"/>
                </a:cubicBezTo>
                <a:cubicBezTo>
                  <a:pt x="727024" y="3504263"/>
                  <a:pt x="716652" y="3493891"/>
                  <a:pt x="716652" y="3481097"/>
                </a:cubicBezTo>
                <a:cubicBezTo>
                  <a:pt x="716652" y="3468303"/>
                  <a:pt x="727024" y="3457931"/>
                  <a:pt x="739818" y="3457931"/>
                </a:cubicBezTo>
                <a:close/>
                <a:moveTo>
                  <a:pt x="562718" y="3457931"/>
                </a:moveTo>
                <a:cubicBezTo>
                  <a:pt x="575512" y="3457931"/>
                  <a:pt x="585884" y="3468303"/>
                  <a:pt x="585884" y="3481097"/>
                </a:cubicBezTo>
                <a:cubicBezTo>
                  <a:pt x="585884" y="3493891"/>
                  <a:pt x="575512" y="3504263"/>
                  <a:pt x="562718" y="3504263"/>
                </a:cubicBezTo>
                <a:cubicBezTo>
                  <a:pt x="549924" y="3504263"/>
                  <a:pt x="539552" y="3493891"/>
                  <a:pt x="539552" y="3481097"/>
                </a:cubicBezTo>
                <a:cubicBezTo>
                  <a:pt x="539552" y="3468303"/>
                  <a:pt x="549924" y="3457931"/>
                  <a:pt x="562718" y="3457931"/>
                </a:cubicBezTo>
                <a:close/>
                <a:moveTo>
                  <a:pt x="385620" y="3457931"/>
                </a:moveTo>
                <a:cubicBezTo>
                  <a:pt x="398414" y="3457931"/>
                  <a:pt x="408785" y="3468303"/>
                  <a:pt x="408785" y="3481097"/>
                </a:cubicBezTo>
                <a:cubicBezTo>
                  <a:pt x="408785" y="3493891"/>
                  <a:pt x="398414" y="3504263"/>
                  <a:pt x="385620" y="3504263"/>
                </a:cubicBezTo>
                <a:cubicBezTo>
                  <a:pt x="372826" y="3504263"/>
                  <a:pt x="362454" y="3493891"/>
                  <a:pt x="362454" y="3481097"/>
                </a:cubicBezTo>
                <a:cubicBezTo>
                  <a:pt x="362454" y="3468303"/>
                  <a:pt x="372826" y="3457931"/>
                  <a:pt x="385620" y="3457931"/>
                </a:cubicBezTo>
                <a:close/>
                <a:moveTo>
                  <a:pt x="208521" y="3457931"/>
                </a:moveTo>
                <a:cubicBezTo>
                  <a:pt x="221315" y="3457931"/>
                  <a:pt x="231687" y="3468303"/>
                  <a:pt x="231687" y="3481097"/>
                </a:cubicBezTo>
                <a:cubicBezTo>
                  <a:pt x="231687" y="3493891"/>
                  <a:pt x="221315" y="3504263"/>
                  <a:pt x="208521" y="3504263"/>
                </a:cubicBezTo>
                <a:cubicBezTo>
                  <a:pt x="195727" y="3504263"/>
                  <a:pt x="185355" y="3493891"/>
                  <a:pt x="185355" y="3481097"/>
                </a:cubicBezTo>
                <a:cubicBezTo>
                  <a:pt x="185355" y="3468303"/>
                  <a:pt x="195727" y="3457931"/>
                  <a:pt x="208521" y="3457931"/>
                </a:cubicBezTo>
                <a:close/>
                <a:moveTo>
                  <a:pt x="31422" y="3457931"/>
                </a:moveTo>
                <a:cubicBezTo>
                  <a:pt x="44216" y="3457931"/>
                  <a:pt x="54588" y="3468303"/>
                  <a:pt x="54588" y="3481097"/>
                </a:cubicBezTo>
                <a:cubicBezTo>
                  <a:pt x="54588" y="3493891"/>
                  <a:pt x="44216" y="3504263"/>
                  <a:pt x="31422" y="3504263"/>
                </a:cubicBezTo>
                <a:cubicBezTo>
                  <a:pt x="18628" y="3504263"/>
                  <a:pt x="8256" y="3493891"/>
                  <a:pt x="8256" y="3481097"/>
                </a:cubicBezTo>
                <a:cubicBezTo>
                  <a:pt x="8256" y="3468303"/>
                  <a:pt x="18628" y="3457931"/>
                  <a:pt x="31422" y="3457931"/>
                </a:cubicBezTo>
                <a:close/>
                <a:moveTo>
                  <a:pt x="3395767" y="3286567"/>
                </a:moveTo>
                <a:cubicBezTo>
                  <a:pt x="3408561" y="3286567"/>
                  <a:pt x="3418933" y="3296939"/>
                  <a:pt x="3418933" y="3309733"/>
                </a:cubicBezTo>
                <a:cubicBezTo>
                  <a:pt x="3418933" y="3322527"/>
                  <a:pt x="3408561" y="3332899"/>
                  <a:pt x="3395767" y="3332899"/>
                </a:cubicBezTo>
                <a:cubicBezTo>
                  <a:pt x="3382973" y="3332899"/>
                  <a:pt x="3372601" y="3322527"/>
                  <a:pt x="3372601" y="3309733"/>
                </a:cubicBezTo>
                <a:cubicBezTo>
                  <a:pt x="3372601" y="3296939"/>
                  <a:pt x="3382973" y="3286567"/>
                  <a:pt x="3395767" y="3286567"/>
                </a:cubicBezTo>
                <a:close/>
                <a:moveTo>
                  <a:pt x="3218672" y="3286567"/>
                </a:moveTo>
                <a:cubicBezTo>
                  <a:pt x="3231466" y="3286567"/>
                  <a:pt x="3241838" y="3296939"/>
                  <a:pt x="3241838" y="3309733"/>
                </a:cubicBezTo>
                <a:cubicBezTo>
                  <a:pt x="3241838" y="3322527"/>
                  <a:pt x="3231466" y="3332899"/>
                  <a:pt x="3218672" y="3332899"/>
                </a:cubicBezTo>
                <a:cubicBezTo>
                  <a:pt x="3205878" y="3332899"/>
                  <a:pt x="3195506" y="3322527"/>
                  <a:pt x="3195506" y="3309733"/>
                </a:cubicBezTo>
                <a:cubicBezTo>
                  <a:pt x="3195506" y="3296939"/>
                  <a:pt x="3205878" y="3286567"/>
                  <a:pt x="3218672" y="3286567"/>
                </a:cubicBezTo>
                <a:close/>
                <a:moveTo>
                  <a:pt x="3041573" y="3286567"/>
                </a:moveTo>
                <a:cubicBezTo>
                  <a:pt x="3054367" y="3286567"/>
                  <a:pt x="3064739" y="3296939"/>
                  <a:pt x="3064739" y="3309733"/>
                </a:cubicBezTo>
                <a:cubicBezTo>
                  <a:pt x="3064739" y="3322527"/>
                  <a:pt x="3054367" y="3332899"/>
                  <a:pt x="3041573" y="3332899"/>
                </a:cubicBezTo>
                <a:cubicBezTo>
                  <a:pt x="3028779" y="3332899"/>
                  <a:pt x="3018407" y="3322527"/>
                  <a:pt x="3018407" y="3309733"/>
                </a:cubicBezTo>
                <a:cubicBezTo>
                  <a:pt x="3018407" y="3296939"/>
                  <a:pt x="3028779" y="3286567"/>
                  <a:pt x="3041573" y="3286567"/>
                </a:cubicBezTo>
                <a:close/>
                <a:moveTo>
                  <a:pt x="2864474" y="3286567"/>
                </a:moveTo>
                <a:cubicBezTo>
                  <a:pt x="2877268" y="3286567"/>
                  <a:pt x="2887640" y="3296939"/>
                  <a:pt x="2887640" y="3309733"/>
                </a:cubicBezTo>
                <a:cubicBezTo>
                  <a:pt x="2887640" y="3322527"/>
                  <a:pt x="2877268" y="3332899"/>
                  <a:pt x="2864474" y="3332899"/>
                </a:cubicBezTo>
                <a:cubicBezTo>
                  <a:pt x="2851680" y="3332899"/>
                  <a:pt x="2841308" y="3322527"/>
                  <a:pt x="2841308" y="3309733"/>
                </a:cubicBezTo>
                <a:cubicBezTo>
                  <a:pt x="2841308" y="3296939"/>
                  <a:pt x="2851680" y="3286567"/>
                  <a:pt x="2864474" y="3286567"/>
                </a:cubicBezTo>
                <a:close/>
                <a:moveTo>
                  <a:pt x="2687375" y="3286567"/>
                </a:moveTo>
                <a:cubicBezTo>
                  <a:pt x="2700169" y="3286567"/>
                  <a:pt x="2710541" y="3296939"/>
                  <a:pt x="2710541" y="3309733"/>
                </a:cubicBezTo>
                <a:cubicBezTo>
                  <a:pt x="2710541" y="3322527"/>
                  <a:pt x="2700169" y="3332899"/>
                  <a:pt x="2687375" y="3332899"/>
                </a:cubicBezTo>
                <a:cubicBezTo>
                  <a:pt x="2674581" y="3332899"/>
                  <a:pt x="2664209" y="3322527"/>
                  <a:pt x="2664209" y="3309733"/>
                </a:cubicBezTo>
                <a:cubicBezTo>
                  <a:pt x="2664209" y="3296939"/>
                  <a:pt x="2674581" y="3286567"/>
                  <a:pt x="2687375" y="3286567"/>
                </a:cubicBezTo>
                <a:close/>
                <a:moveTo>
                  <a:pt x="2510277" y="3286567"/>
                </a:moveTo>
                <a:cubicBezTo>
                  <a:pt x="2523071" y="3286567"/>
                  <a:pt x="2533443" y="3296939"/>
                  <a:pt x="2533443" y="3309733"/>
                </a:cubicBezTo>
                <a:cubicBezTo>
                  <a:pt x="2533443" y="3322527"/>
                  <a:pt x="2523071" y="3332899"/>
                  <a:pt x="2510277" y="3332899"/>
                </a:cubicBezTo>
                <a:cubicBezTo>
                  <a:pt x="2497483" y="3332899"/>
                  <a:pt x="2487111" y="3322527"/>
                  <a:pt x="2487111" y="3309733"/>
                </a:cubicBezTo>
                <a:cubicBezTo>
                  <a:pt x="2487111" y="3296939"/>
                  <a:pt x="2497483" y="3286567"/>
                  <a:pt x="2510277" y="3286567"/>
                </a:cubicBezTo>
                <a:close/>
                <a:moveTo>
                  <a:pt x="2333178" y="3286567"/>
                </a:moveTo>
                <a:cubicBezTo>
                  <a:pt x="2345972" y="3286567"/>
                  <a:pt x="2356344" y="3296939"/>
                  <a:pt x="2356344" y="3309733"/>
                </a:cubicBezTo>
                <a:cubicBezTo>
                  <a:pt x="2356344" y="3322527"/>
                  <a:pt x="2345972" y="3332899"/>
                  <a:pt x="2333178" y="3332899"/>
                </a:cubicBezTo>
                <a:cubicBezTo>
                  <a:pt x="2320384" y="3332899"/>
                  <a:pt x="2310012" y="3322527"/>
                  <a:pt x="2310012" y="3309733"/>
                </a:cubicBezTo>
                <a:cubicBezTo>
                  <a:pt x="2310012" y="3296939"/>
                  <a:pt x="2320384" y="3286567"/>
                  <a:pt x="2333178" y="3286567"/>
                </a:cubicBezTo>
                <a:close/>
                <a:moveTo>
                  <a:pt x="2156079" y="3286567"/>
                </a:moveTo>
                <a:cubicBezTo>
                  <a:pt x="2168873" y="3286567"/>
                  <a:pt x="2179245" y="3296939"/>
                  <a:pt x="2179245" y="3309733"/>
                </a:cubicBezTo>
                <a:cubicBezTo>
                  <a:pt x="2179245" y="3322527"/>
                  <a:pt x="2168873" y="3332899"/>
                  <a:pt x="2156079" y="3332899"/>
                </a:cubicBezTo>
                <a:cubicBezTo>
                  <a:pt x="2143285" y="3332899"/>
                  <a:pt x="2132913" y="3322527"/>
                  <a:pt x="2132913" y="3309733"/>
                </a:cubicBezTo>
                <a:cubicBezTo>
                  <a:pt x="2132913" y="3296939"/>
                  <a:pt x="2143285" y="3286567"/>
                  <a:pt x="2156079" y="3286567"/>
                </a:cubicBezTo>
                <a:close/>
                <a:moveTo>
                  <a:pt x="1978980" y="3286567"/>
                </a:moveTo>
                <a:cubicBezTo>
                  <a:pt x="1991774" y="3286567"/>
                  <a:pt x="2002146" y="3296939"/>
                  <a:pt x="2002146" y="3309733"/>
                </a:cubicBezTo>
                <a:cubicBezTo>
                  <a:pt x="2002146" y="3322527"/>
                  <a:pt x="1991774" y="3332899"/>
                  <a:pt x="1978980" y="3332899"/>
                </a:cubicBezTo>
                <a:cubicBezTo>
                  <a:pt x="1966186" y="3332899"/>
                  <a:pt x="1955814" y="3322527"/>
                  <a:pt x="1955814" y="3309733"/>
                </a:cubicBezTo>
                <a:cubicBezTo>
                  <a:pt x="1955814" y="3296939"/>
                  <a:pt x="1966186" y="3286567"/>
                  <a:pt x="1978980" y="3286567"/>
                </a:cubicBezTo>
                <a:close/>
                <a:moveTo>
                  <a:pt x="1801881" y="3286567"/>
                </a:moveTo>
                <a:cubicBezTo>
                  <a:pt x="1814675" y="3286567"/>
                  <a:pt x="1825047" y="3296939"/>
                  <a:pt x="1825047" y="3309733"/>
                </a:cubicBezTo>
                <a:cubicBezTo>
                  <a:pt x="1825047" y="3322527"/>
                  <a:pt x="1814675" y="3332899"/>
                  <a:pt x="1801881" y="3332899"/>
                </a:cubicBezTo>
                <a:cubicBezTo>
                  <a:pt x="1789087" y="3332899"/>
                  <a:pt x="1778715" y="3322527"/>
                  <a:pt x="1778715" y="3309733"/>
                </a:cubicBezTo>
                <a:cubicBezTo>
                  <a:pt x="1778715" y="3296939"/>
                  <a:pt x="1789087" y="3286567"/>
                  <a:pt x="1801881" y="3286567"/>
                </a:cubicBezTo>
                <a:close/>
                <a:moveTo>
                  <a:pt x="1627371" y="3286567"/>
                </a:moveTo>
                <a:cubicBezTo>
                  <a:pt x="1640166" y="3286567"/>
                  <a:pt x="1650538" y="3296939"/>
                  <a:pt x="1650538" y="3309733"/>
                </a:cubicBezTo>
                <a:cubicBezTo>
                  <a:pt x="1650538" y="3322527"/>
                  <a:pt x="1640166" y="3332899"/>
                  <a:pt x="1627371" y="3332899"/>
                </a:cubicBezTo>
                <a:cubicBezTo>
                  <a:pt x="1614575" y="3332899"/>
                  <a:pt x="1604203" y="3322527"/>
                  <a:pt x="1604203" y="3309733"/>
                </a:cubicBezTo>
                <a:cubicBezTo>
                  <a:pt x="1604203" y="3296939"/>
                  <a:pt x="1614575" y="3286567"/>
                  <a:pt x="1627371" y="3286567"/>
                </a:cubicBezTo>
                <a:close/>
                <a:moveTo>
                  <a:pt x="1450277" y="3286567"/>
                </a:moveTo>
                <a:cubicBezTo>
                  <a:pt x="1463071" y="3286567"/>
                  <a:pt x="1473442" y="3296939"/>
                  <a:pt x="1473442" y="3309733"/>
                </a:cubicBezTo>
                <a:cubicBezTo>
                  <a:pt x="1473442" y="3322527"/>
                  <a:pt x="1463071" y="3332899"/>
                  <a:pt x="1450277" y="3332899"/>
                </a:cubicBezTo>
                <a:cubicBezTo>
                  <a:pt x="1437483" y="3332899"/>
                  <a:pt x="1427111" y="3322527"/>
                  <a:pt x="1427111" y="3309733"/>
                </a:cubicBezTo>
                <a:cubicBezTo>
                  <a:pt x="1427111" y="3296939"/>
                  <a:pt x="1437483" y="3286567"/>
                  <a:pt x="1450277" y="3286567"/>
                </a:cubicBezTo>
                <a:close/>
                <a:moveTo>
                  <a:pt x="1273178" y="3286567"/>
                </a:moveTo>
                <a:cubicBezTo>
                  <a:pt x="1285972" y="3286567"/>
                  <a:pt x="1296345" y="3296939"/>
                  <a:pt x="1296345" y="3309733"/>
                </a:cubicBezTo>
                <a:cubicBezTo>
                  <a:pt x="1296345" y="3322527"/>
                  <a:pt x="1285972" y="3332899"/>
                  <a:pt x="1273178" y="3332899"/>
                </a:cubicBezTo>
                <a:cubicBezTo>
                  <a:pt x="1260384" y="3332899"/>
                  <a:pt x="1250012" y="3322527"/>
                  <a:pt x="1250012" y="3309733"/>
                </a:cubicBezTo>
                <a:cubicBezTo>
                  <a:pt x="1250012" y="3296939"/>
                  <a:pt x="1260384" y="3286567"/>
                  <a:pt x="1273178" y="3286567"/>
                </a:cubicBezTo>
                <a:close/>
                <a:moveTo>
                  <a:pt x="1096081" y="3286567"/>
                </a:moveTo>
                <a:cubicBezTo>
                  <a:pt x="1108877" y="3286567"/>
                  <a:pt x="1119247" y="3296939"/>
                  <a:pt x="1119247" y="3309733"/>
                </a:cubicBezTo>
                <a:cubicBezTo>
                  <a:pt x="1119247" y="3322527"/>
                  <a:pt x="1108877" y="3332899"/>
                  <a:pt x="1096081" y="3332899"/>
                </a:cubicBezTo>
                <a:cubicBezTo>
                  <a:pt x="1083286" y="3332899"/>
                  <a:pt x="1072914" y="3322527"/>
                  <a:pt x="1072914" y="3309733"/>
                </a:cubicBezTo>
                <a:cubicBezTo>
                  <a:pt x="1072914" y="3296939"/>
                  <a:pt x="1083286" y="3286567"/>
                  <a:pt x="1096081" y="3286567"/>
                </a:cubicBezTo>
                <a:close/>
                <a:moveTo>
                  <a:pt x="918981" y="3286567"/>
                </a:moveTo>
                <a:cubicBezTo>
                  <a:pt x="931774" y="3286567"/>
                  <a:pt x="942147" y="3296939"/>
                  <a:pt x="942147" y="3309733"/>
                </a:cubicBezTo>
                <a:cubicBezTo>
                  <a:pt x="942147" y="3322527"/>
                  <a:pt x="931774" y="3332899"/>
                  <a:pt x="918981" y="3332899"/>
                </a:cubicBezTo>
                <a:cubicBezTo>
                  <a:pt x="906186" y="3332899"/>
                  <a:pt x="895815" y="3322527"/>
                  <a:pt x="895815" y="3309733"/>
                </a:cubicBezTo>
                <a:cubicBezTo>
                  <a:pt x="895815" y="3296939"/>
                  <a:pt x="906186" y="3286567"/>
                  <a:pt x="918981" y="3286567"/>
                </a:cubicBezTo>
                <a:close/>
                <a:moveTo>
                  <a:pt x="741884" y="3286567"/>
                </a:moveTo>
                <a:cubicBezTo>
                  <a:pt x="754678" y="3286567"/>
                  <a:pt x="765050" y="3296939"/>
                  <a:pt x="765050" y="3309733"/>
                </a:cubicBezTo>
                <a:cubicBezTo>
                  <a:pt x="765050" y="3322527"/>
                  <a:pt x="754678" y="3332899"/>
                  <a:pt x="741884" y="3332899"/>
                </a:cubicBezTo>
                <a:cubicBezTo>
                  <a:pt x="729090" y="3332899"/>
                  <a:pt x="718718" y="3322527"/>
                  <a:pt x="718718" y="3309733"/>
                </a:cubicBezTo>
                <a:cubicBezTo>
                  <a:pt x="718718" y="3296939"/>
                  <a:pt x="729090" y="3286567"/>
                  <a:pt x="741884" y="3286567"/>
                </a:cubicBezTo>
                <a:close/>
                <a:moveTo>
                  <a:pt x="564784" y="3286567"/>
                </a:moveTo>
                <a:cubicBezTo>
                  <a:pt x="577578" y="3286567"/>
                  <a:pt x="587950" y="3296939"/>
                  <a:pt x="587950" y="3309733"/>
                </a:cubicBezTo>
                <a:cubicBezTo>
                  <a:pt x="587950" y="3322527"/>
                  <a:pt x="577578" y="3332899"/>
                  <a:pt x="564784" y="3332899"/>
                </a:cubicBezTo>
                <a:cubicBezTo>
                  <a:pt x="551990" y="3332899"/>
                  <a:pt x="541618" y="3322527"/>
                  <a:pt x="541618" y="3309733"/>
                </a:cubicBezTo>
                <a:cubicBezTo>
                  <a:pt x="541618" y="3296939"/>
                  <a:pt x="551990" y="3286567"/>
                  <a:pt x="564784" y="3286567"/>
                </a:cubicBezTo>
                <a:close/>
                <a:moveTo>
                  <a:pt x="387686" y="3286567"/>
                </a:moveTo>
                <a:cubicBezTo>
                  <a:pt x="400479" y="3286567"/>
                  <a:pt x="410851" y="3296939"/>
                  <a:pt x="410851" y="3309733"/>
                </a:cubicBezTo>
                <a:cubicBezTo>
                  <a:pt x="410851" y="3322527"/>
                  <a:pt x="400479" y="3332899"/>
                  <a:pt x="387686" y="3332899"/>
                </a:cubicBezTo>
                <a:cubicBezTo>
                  <a:pt x="374891" y="3332899"/>
                  <a:pt x="364519" y="3322527"/>
                  <a:pt x="364519" y="3309733"/>
                </a:cubicBezTo>
                <a:cubicBezTo>
                  <a:pt x="364519" y="3296939"/>
                  <a:pt x="374891" y="3286567"/>
                  <a:pt x="387686" y="3286567"/>
                </a:cubicBezTo>
                <a:close/>
                <a:moveTo>
                  <a:pt x="210585" y="3286567"/>
                </a:moveTo>
                <a:cubicBezTo>
                  <a:pt x="223379" y="3286567"/>
                  <a:pt x="233751" y="3296939"/>
                  <a:pt x="233751" y="3309733"/>
                </a:cubicBezTo>
                <a:cubicBezTo>
                  <a:pt x="233751" y="3322527"/>
                  <a:pt x="223379" y="3332899"/>
                  <a:pt x="210585" y="3332899"/>
                </a:cubicBezTo>
                <a:cubicBezTo>
                  <a:pt x="197791" y="3332899"/>
                  <a:pt x="187419" y="3322527"/>
                  <a:pt x="187419" y="3309733"/>
                </a:cubicBezTo>
                <a:cubicBezTo>
                  <a:pt x="187419" y="3296939"/>
                  <a:pt x="197791" y="3286567"/>
                  <a:pt x="210585" y="3286567"/>
                </a:cubicBezTo>
                <a:close/>
                <a:moveTo>
                  <a:pt x="33487" y="3286567"/>
                </a:moveTo>
                <a:cubicBezTo>
                  <a:pt x="46281" y="3286567"/>
                  <a:pt x="56653" y="3296939"/>
                  <a:pt x="56653" y="3309733"/>
                </a:cubicBezTo>
                <a:cubicBezTo>
                  <a:pt x="56653" y="3322527"/>
                  <a:pt x="46281" y="3332899"/>
                  <a:pt x="33487" y="3332899"/>
                </a:cubicBezTo>
                <a:cubicBezTo>
                  <a:pt x="20693" y="3332899"/>
                  <a:pt x="10321" y="3322527"/>
                  <a:pt x="10321" y="3309733"/>
                </a:cubicBezTo>
                <a:cubicBezTo>
                  <a:pt x="10321" y="3296939"/>
                  <a:pt x="20693" y="3286567"/>
                  <a:pt x="33487" y="3286567"/>
                </a:cubicBezTo>
                <a:close/>
                <a:moveTo>
                  <a:pt x="3389573" y="3094558"/>
                </a:moveTo>
                <a:cubicBezTo>
                  <a:pt x="3402367" y="3094558"/>
                  <a:pt x="3412739" y="3104930"/>
                  <a:pt x="3412739" y="3117724"/>
                </a:cubicBezTo>
                <a:cubicBezTo>
                  <a:pt x="3412739" y="3130518"/>
                  <a:pt x="3402367" y="3140890"/>
                  <a:pt x="3389573" y="3140890"/>
                </a:cubicBezTo>
                <a:cubicBezTo>
                  <a:pt x="3376779" y="3140890"/>
                  <a:pt x="3366407" y="3130518"/>
                  <a:pt x="3366407" y="3117724"/>
                </a:cubicBezTo>
                <a:cubicBezTo>
                  <a:pt x="3366407" y="3104930"/>
                  <a:pt x="3376779" y="3094558"/>
                  <a:pt x="3389573" y="3094558"/>
                </a:cubicBezTo>
                <a:close/>
                <a:moveTo>
                  <a:pt x="3212478" y="3094558"/>
                </a:moveTo>
                <a:cubicBezTo>
                  <a:pt x="3225272" y="3094558"/>
                  <a:pt x="3235644" y="3104930"/>
                  <a:pt x="3235644" y="3117724"/>
                </a:cubicBezTo>
                <a:cubicBezTo>
                  <a:pt x="3235644" y="3130518"/>
                  <a:pt x="3225272" y="3140890"/>
                  <a:pt x="3212478" y="3140890"/>
                </a:cubicBezTo>
                <a:cubicBezTo>
                  <a:pt x="3199684" y="3140890"/>
                  <a:pt x="3189312" y="3130518"/>
                  <a:pt x="3189312" y="3117724"/>
                </a:cubicBezTo>
                <a:cubicBezTo>
                  <a:pt x="3189312" y="3104930"/>
                  <a:pt x="3199684" y="3094558"/>
                  <a:pt x="3212478" y="3094558"/>
                </a:cubicBezTo>
                <a:close/>
                <a:moveTo>
                  <a:pt x="3035379" y="3094558"/>
                </a:moveTo>
                <a:cubicBezTo>
                  <a:pt x="3048173" y="3094558"/>
                  <a:pt x="3058545" y="3104930"/>
                  <a:pt x="3058545" y="3117724"/>
                </a:cubicBezTo>
                <a:cubicBezTo>
                  <a:pt x="3058545" y="3130518"/>
                  <a:pt x="3048173" y="3140890"/>
                  <a:pt x="3035379" y="3140890"/>
                </a:cubicBezTo>
                <a:cubicBezTo>
                  <a:pt x="3022585" y="3140890"/>
                  <a:pt x="3012213" y="3130518"/>
                  <a:pt x="3012213" y="3117724"/>
                </a:cubicBezTo>
                <a:cubicBezTo>
                  <a:pt x="3012213" y="3104930"/>
                  <a:pt x="3022585" y="3094558"/>
                  <a:pt x="3035379" y="3094558"/>
                </a:cubicBezTo>
                <a:close/>
                <a:moveTo>
                  <a:pt x="2858280" y="3094558"/>
                </a:moveTo>
                <a:cubicBezTo>
                  <a:pt x="2871074" y="3094558"/>
                  <a:pt x="2881446" y="3104930"/>
                  <a:pt x="2881446" y="3117724"/>
                </a:cubicBezTo>
                <a:cubicBezTo>
                  <a:pt x="2881446" y="3130518"/>
                  <a:pt x="2871074" y="3140890"/>
                  <a:pt x="2858280" y="3140890"/>
                </a:cubicBezTo>
                <a:cubicBezTo>
                  <a:pt x="2845486" y="3140890"/>
                  <a:pt x="2835114" y="3130518"/>
                  <a:pt x="2835114" y="3117724"/>
                </a:cubicBezTo>
                <a:cubicBezTo>
                  <a:pt x="2835114" y="3104930"/>
                  <a:pt x="2845486" y="3094558"/>
                  <a:pt x="2858280" y="3094558"/>
                </a:cubicBezTo>
                <a:close/>
                <a:moveTo>
                  <a:pt x="2681181" y="3094558"/>
                </a:moveTo>
                <a:cubicBezTo>
                  <a:pt x="2693975" y="3094558"/>
                  <a:pt x="2704347" y="3104930"/>
                  <a:pt x="2704347" y="3117724"/>
                </a:cubicBezTo>
                <a:cubicBezTo>
                  <a:pt x="2704347" y="3130518"/>
                  <a:pt x="2693975" y="3140890"/>
                  <a:pt x="2681181" y="3140890"/>
                </a:cubicBezTo>
                <a:cubicBezTo>
                  <a:pt x="2668387" y="3140890"/>
                  <a:pt x="2658015" y="3130518"/>
                  <a:pt x="2658015" y="3117724"/>
                </a:cubicBezTo>
                <a:cubicBezTo>
                  <a:pt x="2658015" y="3104930"/>
                  <a:pt x="2668387" y="3094558"/>
                  <a:pt x="2681181" y="3094558"/>
                </a:cubicBezTo>
                <a:close/>
                <a:moveTo>
                  <a:pt x="2504082" y="3094558"/>
                </a:moveTo>
                <a:cubicBezTo>
                  <a:pt x="2516876" y="3094558"/>
                  <a:pt x="2527248" y="3104930"/>
                  <a:pt x="2527248" y="3117724"/>
                </a:cubicBezTo>
                <a:cubicBezTo>
                  <a:pt x="2527248" y="3130518"/>
                  <a:pt x="2516876" y="3140890"/>
                  <a:pt x="2504082" y="3140890"/>
                </a:cubicBezTo>
                <a:cubicBezTo>
                  <a:pt x="2491288" y="3140890"/>
                  <a:pt x="2480916" y="3130518"/>
                  <a:pt x="2480916" y="3117724"/>
                </a:cubicBezTo>
                <a:cubicBezTo>
                  <a:pt x="2480916" y="3104930"/>
                  <a:pt x="2491288" y="3094558"/>
                  <a:pt x="2504082" y="3094558"/>
                </a:cubicBezTo>
                <a:close/>
                <a:moveTo>
                  <a:pt x="2326983" y="3094558"/>
                </a:moveTo>
                <a:cubicBezTo>
                  <a:pt x="2339777" y="3094558"/>
                  <a:pt x="2350149" y="3104930"/>
                  <a:pt x="2350149" y="3117724"/>
                </a:cubicBezTo>
                <a:cubicBezTo>
                  <a:pt x="2350149" y="3130518"/>
                  <a:pt x="2339777" y="3140890"/>
                  <a:pt x="2326983" y="3140890"/>
                </a:cubicBezTo>
                <a:cubicBezTo>
                  <a:pt x="2314189" y="3140890"/>
                  <a:pt x="2303817" y="3130518"/>
                  <a:pt x="2303817" y="3117724"/>
                </a:cubicBezTo>
                <a:cubicBezTo>
                  <a:pt x="2303817" y="3104930"/>
                  <a:pt x="2314189" y="3094558"/>
                  <a:pt x="2326983" y="3094558"/>
                </a:cubicBezTo>
                <a:close/>
                <a:moveTo>
                  <a:pt x="2149884" y="3094558"/>
                </a:moveTo>
                <a:cubicBezTo>
                  <a:pt x="2162678" y="3094558"/>
                  <a:pt x="2173050" y="3104930"/>
                  <a:pt x="2173050" y="3117724"/>
                </a:cubicBezTo>
                <a:cubicBezTo>
                  <a:pt x="2173050" y="3130518"/>
                  <a:pt x="2162678" y="3140890"/>
                  <a:pt x="2149884" y="3140890"/>
                </a:cubicBezTo>
                <a:cubicBezTo>
                  <a:pt x="2137090" y="3140890"/>
                  <a:pt x="2126718" y="3130518"/>
                  <a:pt x="2126718" y="3117724"/>
                </a:cubicBezTo>
                <a:cubicBezTo>
                  <a:pt x="2126718" y="3104930"/>
                  <a:pt x="2137090" y="3094558"/>
                  <a:pt x="2149884" y="3094558"/>
                </a:cubicBezTo>
                <a:close/>
                <a:moveTo>
                  <a:pt x="1972786" y="3094558"/>
                </a:moveTo>
                <a:cubicBezTo>
                  <a:pt x="1985580" y="3094558"/>
                  <a:pt x="1995952" y="3104930"/>
                  <a:pt x="1995952" y="3117724"/>
                </a:cubicBezTo>
                <a:cubicBezTo>
                  <a:pt x="1995952" y="3130518"/>
                  <a:pt x="1985580" y="3140890"/>
                  <a:pt x="1972786" y="3140890"/>
                </a:cubicBezTo>
                <a:cubicBezTo>
                  <a:pt x="1959992" y="3140890"/>
                  <a:pt x="1949620" y="3130518"/>
                  <a:pt x="1949620" y="3117724"/>
                </a:cubicBezTo>
                <a:cubicBezTo>
                  <a:pt x="1949620" y="3104930"/>
                  <a:pt x="1959992" y="3094558"/>
                  <a:pt x="1972786" y="3094558"/>
                </a:cubicBezTo>
                <a:close/>
                <a:moveTo>
                  <a:pt x="1795687" y="3094558"/>
                </a:moveTo>
                <a:cubicBezTo>
                  <a:pt x="1808481" y="3094558"/>
                  <a:pt x="1818853" y="3104930"/>
                  <a:pt x="1818853" y="3117724"/>
                </a:cubicBezTo>
                <a:cubicBezTo>
                  <a:pt x="1818853" y="3130518"/>
                  <a:pt x="1808481" y="3140890"/>
                  <a:pt x="1795687" y="3140890"/>
                </a:cubicBezTo>
                <a:cubicBezTo>
                  <a:pt x="1782893" y="3140890"/>
                  <a:pt x="1772521" y="3130518"/>
                  <a:pt x="1772521" y="3117724"/>
                </a:cubicBezTo>
                <a:cubicBezTo>
                  <a:pt x="1772521" y="3104930"/>
                  <a:pt x="1782893" y="3094558"/>
                  <a:pt x="1795687" y="3094558"/>
                </a:cubicBezTo>
                <a:close/>
                <a:moveTo>
                  <a:pt x="1621175" y="3094558"/>
                </a:moveTo>
                <a:cubicBezTo>
                  <a:pt x="1633971" y="3094558"/>
                  <a:pt x="1644344" y="3104930"/>
                  <a:pt x="1644344" y="3117724"/>
                </a:cubicBezTo>
                <a:cubicBezTo>
                  <a:pt x="1644344" y="3130518"/>
                  <a:pt x="1633971" y="3140890"/>
                  <a:pt x="1621175" y="3140890"/>
                </a:cubicBezTo>
                <a:cubicBezTo>
                  <a:pt x="1608381" y="3140890"/>
                  <a:pt x="1598008" y="3130518"/>
                  <a:pt x="1598008" y="3117724"/>
                </a:cubicBezTo>
                <a:cubicBezTo>
                  <a:pt x="1598008" y="3104930"/>
                  <a:pt x="1608381" y="3094558"/>
                  <a:pt x="1621175" y="3094558"/>
                </a:cubicBezTo>
                <a:close/>
                <a:moveTo>
                  <a:pt x="1444083" y="3094558"/>
                </a:moveTo>
                <a:cubicBezTo>
                  <a:pt x="1456878" y="3094558"/>
                  <a:pt x="1467248" y="3104930"/>
                  <a:pt x="1467248" y="3117724"/>
                </a:cubicBezTo>
                <a:cubicBezTo>
                  <a:pt x="1467248" y="3130518"/>
                  <a:pt x="1456878" y="3140890"/>
                  <a:pt x="1444083" y="3140890"/>
                </a:cubicBezTo>
                <a:cubicBezTo>
                  <a:pt x="1431289" y="3140890"/>
                  <a:pt x="1420918" y="3130518"/>
                  <a:pt x="1420918" y="3117724"/>
                </a:cubicBezTo>
                <a:cubicBezTo>
                  <a:pt x="1420918" y="3104930"/>
                  <a:pt x="1431289" y="3094558"/>
                  <a:pt x="1444083" y="3094558"/>
                </a:cubicBezTo>
                <a:close/>
                <a:moveTo>
                  <a:pt x="1266985" y="3094558"/>
                </a:moveTo>
                <a:cubicBezTo>
                  <a:pt x="1279778" y="3094558"/>
                  <a:pt x="1290151" y="3104930"/>
                  <a:pt x="1290151" y="3117724"/>
                </a:cubicBezTo>
                <a:cubicBezTo>
                  <a:pt x="1290151" y="3130518"/>
                  <a:pt x="1279778" y="3140890"/>
                  <a:pt x="1266985" y="3140890"/>
                </a:cubicBezTo>
                <a:cubicBezTo>
                  <a:pt x="1254190" y="3140890"/>
                  <a:pt x="1243819" y="3130518"/>
                  <a:pt x="1243819" y="3117724"/>
                </a:cubicBezTo>
                <a:cubicBezTo>
                  <a:pt x="1243819" y="3104930"/>
                  <a:pt x="1254190" y="3094558"/>
                  <a:pt x="1266985" y="3094558"/>
                </a:cubicBezTo>
                <a:close/>
                <a:moveTo>
                  <a:pt x="1089888" y="3094558"/>
                </a:moveTo>
                <a:cubicBezTo>
                  <a:pt x="1102682" y="3094558"/>
                  <a:pt x="1113055" y="3104930"/>
                  <a:pt x="1113055" y="3117724"/>
                </a:cubicBezTo>
                <a:cubicBezTo>
                  <a:pt x="1113055" y="3130518"/>
                  <a:pt x="1102682" y="3140890"/>
                  <a:pt x="1089888" y="3140890"/>
                </a:cubicBezTo>
                <a:cubicBezTo>
                  <a:pt x="1077093" y="3140890"/>
                  <a:pt x="1066720" y="3130518"/>
                  <a:pt x="1066720" y="3117724"/>
                </a:cubicBezTo>
                <a:cubicBezTo>
                  <a:pt x="1066720" y="3104930"/>
                  <a:pt x="1077093" y="3094558"/>
                  <a:pt x="1089888" y="3094558"/>
                </a:cubicBezTo>
                <a:close/>
                <a:moveTo>
                  <a:pt x="912787" y="3094558"/>
                </a:moveTo>
                <a:cubicBezTo>
                  <a:pt x="925582" y="3094558"/>
                  <a:pt x="935953" y="3104930"/>
                  <a:pt x="935953" y="3117724"/>
                </a:cubicBezTo>
                <a:cubicBezTo>
                  <a:pt x="935953" y="3130518"/>
                  <a:pt x="925582" y="3140890"/>
                  <a:pt x="912787" y="3140890"/>
                </a:cubicBezTo>
                <a:cubicBezTo>
                  <a:pt x="899993" y="3140890"/>
                  <a:pt x="889622" y="3130518"/>
                  <a:pt x="889622" y="3117724"/>
                </a:cubicBezTo>
                <a:cubicBezTo>
                  <a:pt x="889622" y="3104930"/>
                  <a:pt x="899993" y="3094558"/>
                  <a:pt x="912787" y="3094558"/>
                </a:cubicBezTo>
                <a:close/>
                <a:moveTo>
                  <a:pt x="735690" y="3094558"/>
                </a:moveTo>
                <a:cubicBezTo>
                  <a:pt x="748484" y="3094558"/>
                  <a:pt x="758856" y="3104930"/>
                  <a:pt x="758856" y="3117724"/>
                </a:cubicBezTo>
                <a:cubicBezTo>
                  <a:pt x="758856" y="3130518"/>
                  <a:pt x="748484" y="3140890"/>
                  <a:pt x="735690" y="3140890"/>
                </a:cubicBezTo>
                <a:cubicBezTo>
                  <a:pt x="722896" y="3140890"/>
                  <a:pt x="712523" y="3130518"/>
                  <a:pt x="712523" y="3117724"/>
                </a:cubicBezTo>
                <a:cubicBezTo>
                  <a:pt x="712523" y="3104930"/>
                  <a:pt x="722896" y="3094558"/>
                  <a:pt x="735690" y="3094558"/>
                </a:cubicBezTo>
                <a:close/>
                <a:moveTo>
                  <a:pt x="558589" y="3094558"/>
                </a:moveTo>
                <a:cubicBezTo>
                  <a:pt x="571383" y="3094558"/>
                  <a:pt x="581755" y="3104930"/>
                  <a:pt x="581755" y="3117724"/>
                </a:cubicBezTo>
                <a:cubicBezTo>
                  <a:pt x="581755" y="3130518"/>
                  <a:pt x="571383" y="3140890"/>
                  <a:pt x="558589" y="3140890"/>
                </a:cubicBezTo>
                <a:cubicBezTo>
                  <a:pt x="545795" y="3140890"/>
                  <a:pt x="535424" y="3130518"/>
                  <a:pt x="535424" y="3117724"/>
                </a:cubicBezTo>
                <a:cubicBezTo>
                  <a:pt x="535424" y="3104930"/>
                  <a:pt x="545795" y="3094558"/>
                  <a:pt x="558589" y="3094558"/>
                </a:cubicBezTo>
                <a:close/>
                <a:moveTo>
                  <a:pt x="381491" y="3094558"/>
                </a:moveTo>
                <a:cubicBezTo>
                  <a:pt x="394286" y="3094558"/>
                  <a:pt x="404657" y="3104930"/>
                  <a:pt x="404657" y="3117724"/>
                </a:cubicBezTo>
                <a:cubicBezTo>
                  <a:pt x="404657" y="3130518"/>
                  <a:pt x="394286" y="3140890"/>
                  <a:pt x="381491" y="3140890"/>
                </a:cubicBezTo>
                <a:cubicBezTo>
                  <a:pt x="368697" y="3140890"/>
                  <a:pt x="358325" y="3130518"/>
                  <a:pt x="358325" y="3117724"/>
                </a:cubicBezTo>
                <a:cubicBezTo>
                  <a:pt x="358325" y="3104930"/>
                  <a:pt x="368697" y="3094558"/>
                  <a:pt x="381491" y="3094558"/>
                </a:cubicBezTo>
                <a:close/>
                <a:moveTo>
                  <a:pt x="204392" y="3094558"/>
                </a:moveTo>
                <a:cubicBezTo>
                  <a:pt x="217186" y="3094558"/>
                  <a:pt x="227558" y="3104930"/>
                  <a:pt x="227558" y="3117724"/>
                </a:cubicBezTo>
                <a:cubicBezTo>
                  <a:pt x="227558" y="3130518"/>
                  <a:pt x="217186" y="3140890"/>
                  <a:pt x="204392" y="3140890"/>
                </a:cubicBezTo>
                <a:cubicBezTo>
                  <a:pt x="191598" y="3140890"/>
                  <a:pt x="181226" y="3130518"/>
                  <a:pt x="181226" y="3117724"/>
                </a:cubicBezTo>
                <a:cubicBezTo>
                  <a:pt x="181226" y="3104930"/>
                  <a:pt x="191598" y="3094558"/>
                  <a:pt x="204392" y="3094558"/>
                </a:cubicBezTo>
                <a:close/>
                <a:moveTo>
                  <a:pt x="27293" y="3094558"/>
                </a:moveTo>
                <a:cubicBezTo>
                  <a:pt x="40087" y="3094558"/>
                  <a:pt x="50459" y="3104930"/>
                  <a:pt x="50459" y="3117724"/>
                </a:cubicBezTo>
                <a:cubicBezTo>
                  <a:pt x="50459" y="3130518"/>
                  <a:pt x="40087" y="3140890"/>
                  <a:pt x="27293" y="3140890"/>
                </a:cubicBezTo>
                <a:cubicBezTo>
                  <a:pt x="14499" y="3140890"/>
                  <a:pt x="4127" y="3130518"/>
                  <a:pt x="4127" y="3117724"/>
                </a:cubicBezTo>
                <a:cubicBezTo>
                  <a:pt x="4127" y="3104930"/>
                  <a:pt x="14499" y="3094558"/>
                  <a:pt x="27293" y="3094558"/>
                </a:cubicBezTo>
                <a:close/>
                <a:moveTo>
                  <a:pt x="3391637" y="2923194"/>
                </a:moveTo>
                <a:cubicBezTo>
                  <a:pt x="3404431" y="2923194"/>
                  <a:pt x="3414803" y="2933566"/>
                  <a:pt x="3414803" y="2946360"/>
                </a:cubicBezTo>
                <a:cubicBezTo>
                  <a:pt x="3414803" y="2959154"/>
                  <a:pt x="3404431" y="2969526"/>
                  <a:pt x="3391637" y="2969526"/>
                </a:cubicBezTo>
                <a:cubicBezTo>
                  <a:pt x="3378843" y="2969526"/>
                  <a:pt x="3368471" y="2959154"/>
                  <a:pt x="3368471" y="2946360"/>
                </a:cubicBezTo>
                <a:cubicBezTo>
                  <a:pt x="3368471" y="2933566"/>
                  <a:pt x="3378843" y="2923194"/>
                  <a:pt x="3391637" y="2923194"/>
                </a:cubicBezTo>
                <a:close/>
                <a:moveTo>
                  <a:pt x="3214542" y="2923194"/>
                </a:moveTo>
                <a:cubicBezTo>
                  <a:pt x="3227336" y="2923194"/>
                  <a:pt x="3237708" y="2933566"/>
                  <a:pt x="3237708" y="2946360"/>
                </a:cubicBezTo>
                <a:cubicBezTo>
                  <a:pt x="3237708" y="2959154"/>
                  <a:pt x="3227336" y="2969526"/>
                  <a:pt x="3214542" y="2969526"/>
                </a:cubicBezTo>
                <a:cubicBezTo>
                  <a:pt x="3201748" y="2969526"/>
                  <a:pt x="3191376" y="2959154"/>
                  <a:pt x="3191376" y="2946360"/>
                </a:cubicBezTo>
                <a:cubicBezTo>
                  <a:pt x="3191376" y="2933566"/>
                  <a:pt x="3201748" y="2923194"/>
                  <a:pt x="3214542" y="2923194"/>
                </a:cubicBezTo>
                <a:close/>
                <a:moveTo>
                  <a:pt x="3037443" y="2923194"/>
                </a:moveTo>
                <a:cubicBezTo>
                  <a:pt x="3050237" y="2923194"/>
                  <a:pt x="3060609" y="2933566"/>
                  <a:pt x="3060609" y="2946360"/>
                </a:cubicBezTo>
                <a:cubicBezTo>
                  <a:pt x="3060609" y="2959154"/>
                  <a:pt x="3050237" y="2969526"/>
                  <a:pt x="3037443" y="2969526"/>
                </a:cubicBezTo>
                <a:cubicBezTo>
                  <a:pt x="3024649" y="2969526"/>
                  <a:pt x="3014277" y="2959154"/>
                  <a:pt x="3014277" y="2946360"/>
                </a:cubicBezTo>
                <a:cubicBezTo>
                  <a:pt x="3014277" y="2933566"/>
                  <a:pt x="3024649" y="2923194"/>
                  <a:pt x="3037443" y="2923194"/>
                </a:cubicBezTo>
                <a:close/>
                <a:moveTo>
                  <a:pt x="2860344" y="2923194"/>
                </a:moveTo>
                <a:cubicBezTo>
                  <a:pt x="2873138" y="2923194"/>
                  <a:pt x="2883510" y="2933566"/>
                  <a:pt x="2883510" y="2946360"/>
                </a:cubicBezTo>
                <a:cubicBezTo>
                  <a:pt x="2883510" y="2959154"/>
                  <a:pt x="2873138" y="2969526"/>
                  <a:pt x="2860344" y="2969526"/>
                </a:cubicBezTo>
                <a:cubicBezTo>
                  <a:pt x="2847550" y="2969526"/>
                  <a:pt x="2837178" y="2959154"/>
                  <a:pt x="2837178" y="2946360"/>
                </a:cubicBezTo>
                <a:cubicBezTo>
                  <a:pt x="2837178" y="2933566"/>
                  <a:pt x="2847550" y="2923194"/>
                  <a:pt x="2860344" y="2923194"/>
                </a:cubicBezTo>
                <a:close/>
                <a:moveTo>
                  <a:pt x="2683245" y="2923194"/>
                </a:moveTo>
                <a:cubicBezTo>
                  <a:pt x="2696039" y="2923194"/>
                  <a:pt x="2706411" y="2933566"/>
                  <a:pt x="2706411" y="2946360"/>
                </a:cubicBezTo>
                <a:cubicBezTo>
                  <a:pt x="2706411" y="2959154"/>
                  <a:pt x="2696039" y="2969526"/>
                  <a:pt x="2683245" y="2969526"/>
                </a:cubicBezTo>
                <a:cubicBezTo>
                  <a:pt x="2670451" y="2969526"/>
                  <a:pt x="2660079" y="2959154"/>
                  <a:pt x="2660079" y="2946360"/>
                </a:cubicBezTo>
                <a:cubicBezTo>
                  <a:pt x="2660079" y="2933566"/>
                  <a:pt x="2670451" y="2923194"/>
                  <a:pt x="2683245" y="2923194"/>
                </a:cubicBezTo>
                <a:close/>
                <a:moveTo>
                  <a:pt x="2506147" y="2923194"/>
                </a:moveTo>
                <a:cubicBezTo>
                  <a:pt x="2518941" y="2923194"/>
                  <a:pt x="2529313" y="2933566"/>
                  <a:pt x="2529313" y="2946360"/>
                </a:cubicBezTo>
                <a:cubicBezTo>
                  <a:pt x="2529313" y="2959154"/>
                  <a:pt x="2518941" y="2969526"/>
                  <a:pt x="2506147" y="2969526"/>
                </a:cubicBezTo>
                <a:cubicBezTo>
                  <a:pt x="2493353" y="2969526"/>
                  <a:pt x="2482981" y="2959154"/>
                  <a:pt x="2482981" y="2946360"/>
                </a:cubicBezTo>
                <a:cubicBezTo>
                  <a:pt x="2482981" y="2933566"/>
                  <a:pt x="2493353" y="2923194"/>
                  <a:pt x="2506147" y="2923194"/>
                </a:cubicBezTo>
                <a:close/>
                <a:moveTo>
                  <a:pt x="2329048" y="2923194"/>
                </a:moveTo>
                <a:cubicBezTo>
                  <a:pt x="2341842" y="2923194"/>
                  <a:pt x="2352214" y="2933566"/>
                  <a:pt x="2352214" y="2946360"/>
                </a:cubicBezTo>
                <a:cubicBezTo>
                  <a:pt x="2352214" y="2959154"/>
                  <a:pt x="2341842" y="2969526"/>
                  <a:pt x="2329048" y="2969526"/>
                </a:cubicBezTo>
                <a:cubicBezTo>
                  <a:pt x="2316254" y="2969526"/>
                  <a:pt x="2305882" y="2959154"/>
                  <a:pt x="2305882" y="2946360"/>
                </a:cubicBezTo>
                <a:cubicBezTo>
                  <a:pt x="2305882" y="2933566"/>
                  <a:pt x="2316254" y="2923194"/>
                  <a:pt x="2329048" y="2923194"/>
                </a:cubicBezTo>
                <a:close/>
                <a:moveTo>
                  <a:pt x="2151949" y="2923194"/>
                </a:moveTo>
                <a:cubicBezTo>
                  <a:pt x="2164743" y="2923194"/>
                  <a:pt x="2175115" y="2933566"/>
                  <a:pt x="2175115" y="2946360"/>
                </a:cubicBezTo>
                <a:cubicBezTo>
                  <a:pt x="2175115" y="2959154"/>
                  <a:pt x="2164743" y="2969526"/>
                  <a:pt x="2151949" y="2969526"/>
                </a:cubicBezTo>
                <a:cubicBezTo>
                  <a:pt x="2139155" y="2969526"/>
                  <a:pt x="2128783" y="2959154"/>
                  <a:pt x="2128783" y="2946360"/>
                </a:cubicBezTo>
                <a:cubicBezTo>
                  <a:pt x="2128783" y="2933566"/>
                  <a:pt x="2139155" y="2923194"/>
                  <a:pt x="2151949" y="2923194"/>
                </a:cubicBezTo>
                <a:close/>
                <a:moveTo>
                  <a:pt x="1974850" y="2923194"/>
                </a:moveTo>
                <a:cubicBezTo>
                  <a:pt x="1987644" y="2923194"/>
                  <a:pt x="1998016" y="2933566"/>
                  <a:pt x="1998016" y="2946360"/>
                </a:cubicBezTo>
                <a:cubicBezTo>
                  <a:pt x="1998016" y="2959154"/>
                  <a:pt x="1987644" y="2969526"/>
                  <a:pt x="1974850" y="2969526"/>
                </a:cubicBezTo>
                <a:cubicBezTo>
                  <a:pt x="1962056" y="2969526"/>
                  <a:pt x="1951684" y="2959154"/>
                  <a:pt x="1951684" y="2946360"/>
                </a:cubicBezTo>
                <a:cubicBezTo>
                  <a:pt x="1951684" y="2933566"/>
                  <a:pt x="1962056" y="2923194"/>
                  <a:pt x="1974850" y="2923194"/>
                </a:cubicBezTo>
                <a:close/>
                <a:moveTo>
                  <a:pt x="1797751" y="2923194"/>
                </a:moveTo>
                <a:cubicBezTo>
                  <a:pt x="1810545" y="2923194"/>
                  <a:pt x="1820917" y="2933566"/>
                  <a:pt x="1820917" y="2946360"/>
                </a:cubicBezTo>
                <a:cubicBezTo>
                  <a:pt x="1820917" y="2959154"/>
                  <a:pt x="1810545" y="2969526"/>
                  <a:pt x="1797751" y="2969526"/>
                </a:cubicBezTo>
                <a:cubicBezTo>
                  <a:pt x="1784957" y="2969526"/>
                  <a:pt x="1774585" y="2959154"/>
                  <a:pt x="1774585" y="2946360"/>
                </a:cubicBezTo>
                <a:cubicBezTo>
                  <a:pt x="1774585" y="2933566"/>
                  <a:pt x="1784957" y="2923194"/>
                  <a:pt x="1797751" y="2923194"/>
                </a:cubicBezTo>
                <a:close/>
                <a:moveTo>
                  <a:pt x="1623240" y="2923194"/>
                </a:moveTo>
                <a:cubicBezTo>
                  <a:pt x="1636035" y="2923194"/>
                  <a:pt x="1646408" y="2933566"/>
                  <a:pt x="1646408" y="2946360"/>
                </a:cubicBezTo>
                <a:cubicBezTo>
                  <a:pt x="1646408" y="2959154"/>
                  <a:pt x="1636035" y="2969526"/>
                  <a:pt x="1623240" y="2969526"/>
                </a:cubicBezTo>
                <a:cubicBezTo>
                  <a:pt x="1610446" y="2969526"/>
                  <a:pt x="1600073" y="2959154"/>
                  <a:pt x="1600073" y="2946360"/>
                </a:cubicBezTo>
                <a:cubicBezTo>
                  <a:pt x="1600073" y="2933566"/>
                  <a:pt x="1610446" y="2923194"/>
                  <a:pt x="1623240" y="2923194"/>
                </a:cubicBezTo>
                <a:close/>
                <a:moveTo>
                  <a:pt x="1446148" y="2923194"/>
                </a:moveTo>
                <a:cubicBezTo>
                  <a:pt x="1458942" y="2923194"/>
                  <a:pt x="1469313" y="2933566"/>
                  <a:pt x="1469313" y="2946360"/>
                </a:cubicBezTo>
                <a:cubicBezTo>
                  <a:pt x="1469313" y="2959154"/>
                  <a:pt x="1458942" y="2969526"/>
                  <a:pt x="1446148" y="2969526"/>
                </a:cubicBezTo>
                <a:cubicBezTo>
                  <a:pt x="1433354" y="2969526"/>
                  <a:pt x="1422982" y="2959154"/>
                  <a:pt x="1422982" y="2946360"/>
                </a:cubicBezTo>
                <a:cubicBezTo>
                  <a:pt x="1422982" y="2933566"/>
                  <a:pt x="1433354" y="2923194"/>
                  <a:pt x="1446148" y="2923194"/>
                </a:cubicBezTo>
                <a:close/>
                <a:moveTo>
                  <a:pt x="1269049" y="2923194"/>
                </a:moveTo>
                <a:cubicBezTo>
                  <a:pt x="1281842" y="2923194"/>
                  <a:pt x="1292215" y="2933566"/>
                  <a:pt x="1292215" y="2946360"/>
                </a:cubicBezTo>
                <a:cubicBezTo>
                  <a:pt x="1292215" y="2959154"/>
                  <a:pt x="1281842" y="2969526"/>
                  <a:pt x="1269049" y="2969526"/>
                </a:cubicBezTo>
                <a:cubicBezTo>
                  <a:pt x="1256255" y="2969526"/>
                  <a:pt x="1245883" y="2959154"/>
                  <a:pt x="1245883" y="2946360"/>
                </a:cubicBezTo>
                <a:cubicBezTo>
                  <a:pt x="1245883" y="2933566"/>
                  <a:pt x="1256255" y="2923194"/>
                  <a:pt x="1269049" y="2923194"/>
                </a:cubicBezTo>
                <a:close/>
                <a:moveTo>
                  <a:pt x="1091953" y="2923194"/>
                </a:moveTo>
                <a:cubicBezTo>
                  <a:pt x="1104748" y="2923194"/>
                  <a:pt x="1115119" y="2933566"/>
                  <a:pt x="1115119" y="2946360"/>
                </a:cubicBezTo>
                <a:cubicBezTo>
                  <a:pt x="1115119" y="2959154"/>
                  <a:pt x="1104748" y="2969526"/>
                  <a:pt x="1091953" y="2969526"/>
                </a:cubicBezTo>
                <a:cubicBezTo>
                  <a:pt x="1079157" y="2969526"/>
                  <a:pt x="1068784" y="2959154"/>
                  <a:pt x="1068784" y="2946360"/>
                </a:cubicBezTo>
                <a:cubicBezTo>
                  <a:pt x="1068784" y="2933566"/>
                  <a:pt x="1079157" y="2923194"/>
                  <a:pt x="1091953" y="2923194"/>
                </a:cubicBezTo>
                <a:close/>
                <a:moveTo>
                  <a:pt x="914853" y="2923194"/>
                </a:moveTo>
                <a:cubicBezTo>
                  <a:pt x="927646" y="2923194"/>
                  <a:pt x="938018" y="2933566"/>
                  <a:pt x="938018" y="2946360"/>
                </a:cubicBezTo>
                <a:cubicBezTo>
                  <a:pt x="938018" y="2959154"/>
                  <a:pt x="927646" y="2969526"/>
                  <a:pt x="914853" y="2969526"/>
                </a:cubicBezTo>
                <a:cubicBezTo>
                  <a:pt x="902055" y="2969526"/>
                  <a:pt x="891685" y="2959154"/>
                  <a:pt x="891685" y="2946360"/>
                </a:cubicBezTo>
                <a:cubicBezTo>
                  <a:pt x="891685" y="2933566"/>
                  <a:pt x="902055" y="2923194"/>
                  <a:pt x="914853" y="2923194"/>
                </a:cubicBezTo>
                <a:close/>
                <a:moveTo>
                  <a:pt x="737755" y="2923194"/>
                </a:moveTo>
                <a:cubicBezTo>
                  <a:pt x="750549" y="2923194"/>
                  <a:pt x="760921" y="2933566"/>
                  <a:pt x="760921" y="2946360"/>
                </a:cubicBezTo>
                <a:cubicBezTo>
                  <a:pt x="760921" y="2959154"/>
                  <a:pt x="750549" y="2969526"/>
                  <a:pt x="737755" y="2969526"/>
                </a:cubicBezTo>
                <a:cubicBezTo>
                  <a:pt x="724961" y="2969526"/>
                  <a:pt x="714589" y="2959154"/>
                  <a:pt x="714589" y="2946360"/>
                </a:cubicBezTo>
                <a:cubicBezTo>
                  <a:pt x="714589" y="2933566"/>
                  <a:pt x="724961" y="2923194"/>
                  <a:pt x="737755" y="2923194"/>
                </a:cubicBezTo>
                <a:close/>
                <a:moveTo>
                  <a:pt x="560655" y="2923194"/>
                </a:moveTo>
                <a:cubicBezTo>
                  <a:pt x="573449" y="2923194"/>
                  <a:pt x="583821" y="2933566"/>
                  <a:pt x="583821" y="2946360"/>
                </a:cubicBezTo>
                <a:cubicBezTo>
                  <a:pt x="583821" y="2959154"/>
                  <a:pt x="573449" y="2969526"/>
                  <a:pt x="560655" y="2969526"/>
                </a:cubicBezTo>
                <a:cubicBezTo>
                  <a:pt x="547861" y="2969526"/>
                  <a:pt x="537489" y="2959154"/>
                  <a:pt x="537489" y="2946360"/>
                </a:cubicBezTo>
                <a:cubicBezTo>
                  <a:pt x="537489" y="2933566"/>
                  <a:pt x="547861" y="2923194"/>
                  <a:pt x="560655" y="2923194"/>
                </a:cubicBezTo>
                <a:close/>
                <a:moveTo>
                  <a:pt x="383557" y="2923194"/>
                </a:moveTo>
                <a:cubicBezTo>
                  <a:pt x="396351" y="2923194"/>
                  <a:pt x="406722" y="2933566"/>
                  <a:pt x="406722" y="2946360"/>
                </a:cubicBezTo>
                <a:cubicBezTo>
                  <a:pt x="406722" y="2959154"/>
                  <a:pt x="396351" y="2969526"/>
                  <a:pt x="383557" y="2969526"/>
                </a:cubicBezTo>
                <a:cubicBezTo>
                  <a:pt x="370762" y="2969526"/>
                  <a:pt x="360390" y="2959154"/>
                  <a:pt x="360390" y="2946360"/>
                </a:cubicBezTo>
                <a:cubicBezTo>
                  <a:pt x="360390" y="2933566"/>
                  <a:pt x="370762" y="2923194"/>
                  <a:pt x="383557" y="2923194"/>
                </a:cubicBezTo>
                <a:close/>
                <a:moveTo>
                  <a:pt x="206456" y="2923194"/>
                </a:moveTo>
                <a:cubicBezTo>
                  <a:pt x="219250" y="2923194"/>
                  <a:pt x="229622" y="2933566"/>
                  <a:pt x="229622" y="2946360"/>
                </a:cubicBezTo>
                <a:cubicBezTo>
                  <a:pt x="229622" y="2959154"/>
                  <a:pt x="219250" y="2969526"/>
                  <a:pt x="206456" y="2969526"/>
                </a:cubicBezTo>
                <a:cubicBezTo>
                  <a:pt x="193662" y="2969526"/>
                  <a:pt x="183290" y="2959154"/>
                  <a:pt x="183290" y="2946360"/>
                </a:cubicBezTo>
                <a:cubicBezTo>
                  <a:pt x="183290" y="2933566"/>
                  <a:pt x="193662" y="2923194"/>
                  <a:pt x="206456" y="2923194"/>
                </a:cubicBezTo>
                <a:close/>
                <a:moveTo>
                  <a:pt x="29358" y="2923194"/>
                </a:moveTo>
                <a:cubicBezTo>
                  <a:pt x="42152" y="2923194"/>
                  <a:pt x="52523" y="2933566"/>
                  <a:pt x="52523" y="2946360"/>
                </a:cubicBezTo>
                <a:cubicBezTo>
                  <a:pt x="52523" y="2959154"/>
                  <a:pt x="42152" y="2969526"/>
                  <a:pt x="29358" y="2969526"/>
                </a:cubicBezTo>
                <a:cubicBezTo>
                  <a:pt x="16564" y="2969526"/>
                  <a:pt x="6192" y="2959154"/>
                  <a:pt x="6192" y="2946360"/>
                </a:cubicBezTo>
                <a:cubicBezTo>
                  <a:pt x="6192" y="2933566"/>
                  <a:pt x="16564" y="2923194"/>
                  <a:pt x="29358" y="2923194"/>
                </a:cubicBezTo>
                <a:close/>
                <a:moveTo>
                  <a:pt x="3391637" y="2731185"/>
                </a:moveTo>
                <a:cubicBezTo>
                  <a:pt x="3404431" y="2731185"/>
                  <a:pt x="3414803" y="2741557"/>
                  <a:pt x="3414803" y="2754351"/>
                </a:cubicBezTo>
                <a:cubicBezTo>
                  <a:pt x="3414803" y="2767145"/>
                  <a:pt x="3404431" y="2777517"/>
                  <a:pt x="3391637" y="2777517"/>
                </a:cubicBezTo>
                <a:cubicBezTo>
                  <a:pt x="3378843" y="2777517"/>
                  <a:pt x="3368471" y="2767145"/>
                  <a:pt x="3368471" y="2754351"/>
                </a:cubicBezTo>
                <a:cubicBezTo>
                  <a:pt x="3368471" y="2741557"/>
                  <a:pt x="3378843" y="2731185"/>
                  <a:pt x="3391637" y="2731185"/>
                </a:cubicBezTo>
                <a:close/>
                <a:moveTo>
                  <a:pt x="3214542" y="2731185"/>
                </a:moveTo>
                <a:cubicBezTo>
                  <a:pt x="3227336" y="2731185"/>
                  <a:pt x="3237708" y="2741557"/>
                  <a:pt x="3237708" y="2754351"/>
                </a:cubicBezTo>
                <a:cubicBezTo>
                  <a:pt x="3237708" y="2767145"/>
                  <a:pt x="3227336" y="2777517"/>
                  <a:pt x="3214542" y="2777517"/>
                </a:cubicBezTo>
                <a:cubicBezTo>
                  <a:pt x="3201748" y="2777517"/>
                  <a:pt x="3191376" y="2767145"/>
                  <a:pt x="3191376" y="2754351"/>
                </a:cubicBezTo>
                <a:cubicBezTo>
                  <a:pt x="3191376" y="2741557"/>
                  <a:pt x="3201748" y="2731185"/>
                  <a:pt x="3214542" y="2731185"/>
                </a:cubicBezTo>
                <a:close/>
                <a:moveTo>
                  <a:pt x="3037443" y="2731185"/>
                </a:moveTo>
                <a:cubicBezTo>
                  <a:pt x="3050237" y="2731185"/>
                  <a:pt x="3060609" y="2741557"/>
                  <a:pt x="3060609" y="2754351"/>
                </a:cubicBezTo>
                <a:cubicBezTo>
                  <a:pt x="3060609" y="2767145"/>
                  <a:pt x="3050237" y="2777517"/>
                  <a:pt x="3037443" y="2777517"/>
                </a:cubicBezTo>
                <a:cubicBezTo>
                  <a:pt x="3024649" y="2777517"/>
                  <a:pt x="3014277" y="2767145"/>
                  <a:pt x="3014277" y="2754351"/>
                </a:cubicBezTo>
                <a:cubicBezTo>
                  <a:pt x="3014277" y="2741557"/>
                  <a:pt x="3024649" y="2731185"/>
                  <a:pt x="3037443" y="2731185"/>
                </a:cubicBezTo>
                <a:close/>
                <a:moveTo>
                  <a:pt x="2860344" y="2731185"/>
                </a:moveTo>
                <a:cubicBezTo>
                  <a:pt x="2873138" y="2731185"/>
                  <a:pt x="2883510" y="2741557"/>
                  <a:pt x="2883510" y="2754351"/>
                </a:cubicBezTo>
                <a:cubicBezTo>
                  <a:pt x="2883510" y="2767145"/>
                  <a:pt x="2873138" y="2777517"/>
                  <a:pt x="2860344" y="2777517"/>
                </a:cubicBezTo>
                <a:cubicBezTo>
                  <a:pt x="2847550" y="2777517"/>
                  <a:pt x="2837178" y="2767145"/>
                  <a:pt x="2837178" y="2754351"/>
                </a:cubicBezTo>
                <a:cubicBezTo>
                  <a:pt x="2837178" y="2741557"/>
                  <a:pt x="2847550" y="2731185"/>
                  <a:pt x="2860344" y="2731185"/>
                </a:cubicBezTo>
                <a:close/>
                <a:moveTo>
                  <a:pt x="2683245" y="2731185"/>
                </a:moveTo>
                <a:cubicBezTo>
                  <a:pt x="2696039" y="2731185"/>
                  <a:pt x="2706411" y="2741557"/>
                  <a:pt x="2706411" y="2754351"/>
                </a:cubicBezTo>
                <a:cubicBezTo>
                  <a:pt x="2706411" y="2767145"/>
                  <a:pt x="2696039" y="2777517"/>
                  <a:pt x="2683245" y="2777517"/>
                </a:cubicBezTo>
                <a:cubicBezTo>
                  <a:pt x="2670451" y="2777517"/>
                  <a:pt x="2660079" y="2767145"/>
                  <a:pt x="2660079" y="2754351"/>
                </a:cubicBezTo>
                <a:cubicBezTo>
                  <a:pt x="2660079" y="2741557"/>
                  <a:pt x="2670451" y="2731185"/>
                  <a:pt x="2683245" y="2731185"/>
                </a:cubicBezTo>
                <a:close/>
                <a:moveTo>
                  <a:pt x="2506147" y="2731185"/>
                </a:moveTo>
                <a:cubicBezTo>
                  <a:pt x="2518941" y="2731185"/>
                  <a:pt x="2529313" y="2741557"/>
                  <a:pt x="2529313" y="2754351"/>
                </a:cubicBezTo>
                <a:cubicBezTo>
                  <a:pt x="2529313" y="2767145"/>
                  <a:pt x="2518941" y="2777517"/>
                  <a:pt x="2506147" y="2777517"/>
                </a:cubicBezTo>
                <a:cubicBezTo>
                  <a:pt x="2493353" y="2777517"/>
                  <a:pt x="2482981" y="2767145"/>
                  <a:pt x="2482981" y="2754351"/>
                </a:cubicBezTo>
                <a:cubicBezTo>
                  <a:pt x="2482981" y="2741557"/>
                  <a:pt x="2493353" y="2731185"/>
                  <a:pt x="2506147" y="2731185"/>
                </a:cubicBezTo>
                <a:close/>
                <a:moveTo>
                  <a:pt x="2329048" y="2731185"/>
                </a:moveTo>
                <a:cubicBezTo>
                  <a:pt x="2341842" y="2731185"/>
                  <a:pt x="2352214" y="2741557"/>
                  <a:pt x="2352214" y="2754351"/>
                </a:cubicBezTo>
                <a:cubicBezTo>
                  <a:pt x="2352214" y="2767145"/>
                  <a:pt x="2341842" y="2777517"/>
                  <a:pt x="2329048" y="2777517"/>
                </a:cubicBezTo>
                <a:cubicBezTo>
                  <a:pt x="2316254" y="2777517"/>
                  <a:pt x="2305882" y="2767145"/>
                  <a:pt x="2305882" y="2754351"/>
                </a:cubicBezTo>
                <a:cubicBezTo>
                  <a:pt x="2305882" y="2741557"/>
                  <a:pt x="2316254" y="2731185"/>
                  <a:pt x="2329048" y="2731185"/>
                </a:cubicBezTo>
                <a:close/>
                <a:moveTo>
                  <a:pt x="2151949" y="2731185"/>
                </a:moveTo>
                <a:cubicBezTo>
                  <a:pt x="2164743" y="2731185"/>
                  <a:pt x="2175115" y="2741557"/>
                  <a:pt x="2175115" y="2754351"/>
                </a:cubicBezTo>
                <a:cubicBezTo>
                  <a:pt x="2175115" y="2767145"/>
                  <a:pt x="2164743" y="2777517"/>
                  <a:pt x="2151949" y="2777517"/>
                </a:cubicBezTo>
                <a:cubicBezTo>
                  <a:pt x="2139155" y="2777517"/>
                  <a:pt x="2128783" y="2767145"/>
                  <a:pt x="2128783" y="2754351"/>
                </a:cubicBezTo>
                <a:cubicBezTo>
                  <a:pt x="2128783" y="2741557"/>
                  <a:pt x="2139155" y="2731185"/>
                  <a:pt x="2151949" y="2731185"/>
                </a:cubicBezTo>
                <a:close/>
                <a:moveTo>
                  <a:pt x="1974850" y="2731185"/>
                </a:moveTo>
                <a:cubicBezTo>
                  <a:pt x="1987644" y="2731185"/>
                  <a:pt x="1998016" y="2741557"/>
                  <a:pt x="1998016" y="2754351"/>
                </a:cubicBezTo>
                <a:cubicBezTo>
                  <a:pt x="1998016" y="2767145"/>
                  <a:pt x="1987644" y="2777517"/>
                  <a:pt x="1974850" y="2777517"/>
                </a:cubicBezTo>
                <a:cubicBezTo>
                  <a:pt x="1962056" y="2777517"/>
                  <a:pt x="1951684" y="2767145"/>
                  <a:pt x="1951684" y="2754351"/>
                </a:cubicBezTo>
                <a:cubicBezTo>
                  <a:pt x="1951684" y="2741557"/>
                  <a:pt x="1962056" y="2731185"/>
                  <a:pt x="1974850" y="2731185"/>
                </a:cubicBezTo>
                <a:close/>
                <a:moveTo>
                  <a:pt x="1797751" y="2731185"/>
                </a:moveTo>
                <a:cubicBezTo>
                  <a:pt x="1810545" y="2731185"/>
                  <a:pt x="1820917" y="2741557"/>
                  <a:pt x="1820917" y="2754351"/>
                </a:cubicBezTo>
                <a:cubicBezTo>
                  <a:pt x="1820917" y="2767145"/>
                  <a:pt x="1810545" y="2777517"/>
                  <a:pt x="1797751" y="2777517"/>
                </a:cubicBezTo>
                <a:cubicBezTo>
                  <a:pt x="1784957" y="2777517"/>
                  <a:pt x="1774585" y="2767145"/>
                  <a:pt x="1774585" y="2754351"/>
                </a:cubicBezTo>
                <a:cubicBezTo>
                  <a:pt x="1774585" y="2741557"/>
                  <a:pt x="1784957" y="2731185"/>
                  <a:pt x="1797751" y="2731185"/>
                </a:cubicBezTo>
                <a:close/>
                <a:moveTo>
                  <a:pt x="1623240" y="2731185"/>
                </a:moveTo>
                <a:cubicBezTo>
                  <a:pt x="1636037" y="2731185"/>
                  <a:pt x="1646410" y="2741557"/>
                  <a:pt x="1646410" y="2754351"/>
                </a:cubicBezTo>
                <a:cubicBezTo>
                  <a:pt x="1646410" y="2767145"/>
                  <a:pt x="1636037" y="2777517"/>
                  <a:pt x="1623240" y="2777517"/>
                </a:cubicBezTo>
                <a:cubicBezTo>
                  <a:pt x="1610446" y="2777517"/>
                  <a:pt x="1600073" y="2767145"/>
                  <a:pt x="1600073" y="2754351"/>
                </a:cubicBezTo>
                <a:cubicBezTo>
                  <a:pt x="1600073" y="2741557"/>
                  <a:pt x="1610446" y="2731185"/>
                  <a:pt x="1623240" y="2731185"/>
                </a:cubicBezTo>
                <a:close/>
                <a:moveTo>
                  <a:pt x="1446148" y="2731185"/>
                </a:moveTo>
                <a:cubicBezTo>
                  <a:pt x="1458942" y="2731185"/>
                  <a:pt x="1469313" y="2741557"/>
                  <a:pt x="1469313" y="2754351"/>
                </a:cubicBezTo>
                <a:cubicBezTo>
                  <a:pt x="1469313" y="2767145"/>
                  <a:pt x="1458942" y="2777517"/>
                  <a:pt x="1446148" y="2777517"/>
                </a:cubicBezTo>
                <a:cubicBezTo>
                  <a:pt x="1433356" y="2777517"/>
                  <a:pt x="1422982" y="2767145"/>
                  <a:pt x="1422982" y="2754351"/>
                </a:cubicBezTo>
                <a:cubicBezTo>
                  <a:pt x="1422982" y="2741557"/>
                  <a:pt x="1433356" y="2731185"/>
                  <a:pt x="1446148" y="2731185"/>
                </a:cubicBezTo>
                <a:close/>
                <a:moveTo>
                  <a:pt x="1269049" y="2731185"/>
                </a:moveTo>
                <a:cubicBezTo>
                  <a:pt x="1281843" y="2731185"/>
                  <a:pt x="1292216" y="2741557"/>
                  <a:pt x="1292216" y="2754351"/>
                </a:cubicBezTo>
                <a:cubicBezTo>
                  <a:pt x="1292216" y="2767145"/>
                  <a:pt x="1281843" y="2777517"/>
                  <a:pt x="1269049" y="2777517"/>
                </a:cubicBezTo>
                <a:cubicBezTo>
                  <a:pt x="1256255" y="2777517"/>
                  <a:pt x="1245883" y="2767145"/>
                  <a:pt x="1245883" y="2754351"/>
                </a:cubicBezTo>
                <a:cubicBezTo>
                  <a:pt x="1245883" y="2741557"/>
                  <a:pt x="1256255" y="2731185"/>
                  <a:pt x="1269049" y="2731185"/>
                </a:cubicBezTo>
                <a:close/>
                <a:moveTo>
                  <a:pt x="1091953" y="2731185"/>
                </a:moveTo>
                <a:cubicBezTo>
                  <a:pt x="1104749" y="2731185"/>
                  <a:pt x="1115121" y="2741557"/>
                  <a:pt x="1115121" y="2754351"/>
                </a:cubicBezTo>
                <a:cubicBezTo>
                  <a:pt x="1115121" y="2767145"/>
                  <a:pt x="1104749" y="2777517"/>
                  <a:pt x="1091953" y="2777517"/>
                </a:cubicBezTo>
                <a:cubicBezTo>
                  <a:pt x="1079159" y="2777517"/>
                  <a:pt x="1068785" y="2767145"/>
                  <a:pt x="1068785" y="2754351"/>
                </a:cubicBezTo>
                <a:cubicBezTo>
                  <a:pt x="1068785" y="2741557"/>
                  <a:pt x="1079159" y="2731185"/>
                  <a:pt x="1091953" y="2731185"/>
                </a:cubicBezTo>
                <a:close/>
                <a:moveTo>
                  <a:pt x="914854" y="2731185"/>
                </a:moveTo>
                <a:cubicBezTo>
                  <a:pt x="927647" y="2731185"/>
                  <a:pt x="938018" y="2741557"/>
                  <a:pt x="938018" y="2754351"/>
                </a:cubicBezTo>
                <a:cubicBezTo>
                  <a:pt x="938018" y="2767145"/>
                  <a:pt x="927647" y="2777517"/>
                  <a:pt x="914854" y="2777517"/>
                </a:cubicBezTo>
                <a:cubicBezTo>
                  <a:pt x="902055" y="2777517"/>
                  <a:pt x="891685" y="2767145"/>
                  <a:pt x="891685" y="2754351"/>
                </a:cubicBezTo>
                <a:cubicBezTo>
                  <a:pt x="891685" y="2741557"/>
                  <a:pt x="902055" y="2731185"/>
                  <a:pt x="914854" y="2731185"/>
                </a:cubicBezTo>
                <a:close/>
                <a:moveTo>
                  <a:pt x="737756" y="2731185"/>
                </a:moveTo>
                <a:cubicBezTo>
                  <a:pt x="750550" y="2731185"/>
                  <a:pt x="760922" y="2741557"/>
                  <a:pt x="760922" y="2754351"/>
                </a:cubicBezTo>
                <a:cubicBezTo>
                  <a:pt x="760922" y="2767145"/>
                  <a:pt x="750550" y="2777517"/>
                  <a:pt x="737756" y="2777517"/>
                </a:cubicBezTo>
                <a:cubicBezTo>
                  <a:pt x="724962" y="2777517"/>
                  <a:pt x="714590" y="2767145"/>
                  <a:pt x="714590" y="2754351"/>
                </a:cubicBezTo>
                <a:cubicBezTo>
                  <a:pt x="714590" y="2741557"/>
                  <a:pt x="724962" y="2731185"/>
                  <a:pt x="737756" y="2731185"/>
                </a:cubicBezTo>
                <a:close/>
                <a:moveTo>
                  <a:pt x="560655" y="2731185"/>
                </a:moveTo>
                <a:cubicBezTo>
                  <a:pt x="573449" y="2731185"/>
                  <a:pt x="583822" y="2741557"/>
                  <a:pt x="583822" y="2754351"/>
                </a:cubicBezTo>
                <a:cubicBezTo>
                  <a:pt x="583822" y="2767145"/>
                  <a:pt x="573449" y="2777517"/>
                  <a:pt x="560655" y="2777517"/>
                </a:cubicBezTo>
                <a:cubicBezTo>
                  <a:pt x="547862" y="2777517"/>
                  <a:pt x="537490" y="2767145"/>
                  <a:pt x="537490" y="2754351"/>
                </a:cubicBezTo>
                <a:cubicBezTo>
                  <a:pt x="537490" y="2741557"/>
                  <a:pt x="547862" y="2731185"/>
                  <a:pt x="560655" y="2731185"/>
                </a:cubicBezTo>
                <a:close/>
                <a:moveTo>
                  <a:pt x="383557" y="2731185"/>
                </a:moveTo>
                <a:cubicBezTo>
                  <a:pt x="396351" y="2731185"/>
                  <a:pt x="406722" y="2741557"/>
                  <a:pt x="406722" y="2754351"/>
                </a:cubicBezTo>
                <a:cubicBezTo>
                  <a:pt x="406722" y="2767145"/>
                  <a:pt x="396351" y="2777517"/>
                  <a:pt x="383557" y="2777517"/>
                </a:cubicBezTo>
                <a:cubicBezTo>
                  <a:pt x="370763" y="2777517"/>
                  <a:pt x="360391" y="2767145"/>
                  <a:pt x="360391" y="2754351"/>
                </a:cubicBezTo>
                <a:cubicBezTo>
                  <a:pt x="360391" y="2741557"/>
                  <a:pt x="370763" y="2731185"/>
                  <a:pt x="383557" y="2731185"/>
                </a:cubicBezTo>
                <a:close/>
                <a:moveTo>
                  <a:pt x="206457" y="2731185"/>
                </a:moveTo>
                <a:cubicBezTo>
                  <a:pt x="219251" y="2731185"/>
                  <a:pt x="229623" y="2741557"/>
                  <a:pt x="229623" y="2754351"/>
                </a:cubicBezTo>
                <a:cubicBezTo>
                  <a:pt x="229623" y="2767145"/>
                  <a:pt x="219251" y="2777517"/>
                  <a:pt x="206457" y="2777517"/>
                </a:cubicBezTo>
                <a:cubicBezTo>
                  <a:pt x="193663" y="2777517"/>
                  <a:pt x="183291" y="2767145"/>
                  <a:pt x="183291" y="2754351"/>
                </a:cubicBezTo>
                <a:cubicBezTo>
                  <a:pt x="183291" y="2741557"/>
                  <a:pt x="193663" y="2731185"/>
                  <a:pt x="206457" y="2731185"/>
                </a:cubicBezTo>
                <a:close/>
                <a:moveTo>
                  <a:pt x="29358" y="2731185"/>
                </a:moveTo>
                <a:cubicBezTo>
                  <a:pt x="42152" y="2731185"/>
                  <a:pt x="52524" y="2741557"/>
                  <a:pt x="52524" y="2754351"/>
                </a:cubicBezTo>
                <a:cubicBezTo>
                  <a:pt x="52524" y="2767145"/>
                  <a:pt x="42152" y="2777517"/>
                  <a:pt x="29358" y="2777517"/>
                </a:cubicBezTo>
                <a:cubicBezTo>
                  <a:pt x="16564" y="2777517"/>
                  <a:pt x="6192" y="2767145"/>
                  <a:pt x="6192" y="2754351"/>
                </a:cubicBezTo>
                <a:cubicBezTo>
                  <a:pt x="6192" y="2741557"/>
                  <a:pt x="16564" y="2731185"/>
                  <a:pt x="29358" y="2731185"/>
                </a:cubicBezTo>
                <a:close/>
                <a:moveTo>
                  <a:pt x="3393701" y="2559821"/>
                </a:moveTo>
                <a:cubicBezTo>
                  <a:pt x="3406495" y="2559821"/>
                  <a:pt x="3416867" y="2570193"/>
                  <a:pt x="3416867" y="2582987"/>
                </a:cubicBezTo>
                <a:cubicBezTo>
                  <a:pt x="3416867" y="2595781"/>
                  <a:pt x="3406495" y="2606153"/>
                  <a:pt x="3393701" y="2606153"/>
                </a:cubicBezTo>
                <a:cubicBezTo>
                  <a:pt x="3380907" y="2606153"/>
                  <a:pt x="3370535" y="2595781"/>
                  <a:pt x="3370535" y="2582987"/>
                </a:cubicBezTo>
                <a:cubicBezTo>
                  <a:pt x="3370535" y="2570193"/>
                  <a:pt x="3380907" y="2559821"/>
                  <a:pt x="3393701" y="2559821"/>
                </a:cubicBezTo>
                <a:close/>
                <a:moveTo>
                  <a:pt x="3216606" y="2559821"/>
                </a:moveTo>
                <a:cubicBezTo>
                  <a:pt x="3229400" y="2559821"/>
                  <a:pt x="3239772" y="2570193"/>
                  <a:pt x="3239772" y="2582987"/>
                </a:cubicBezTo>
                <a:cubicBezTo>
                  <a:pt x="3239772" y="2595781"/>
                  <a:pt x="3229400" y="2606153"/>
                  <a:pt x="3216606" y="2606153"/>
                </a:cubicBezTo>
                <a:cubicBezTo>
                  <a:pt x="3203812" y="2606153"/>
                  <a:pt x="3193440" y="2595781"/>
                  <a:pt x="3193440" y="2582987"/>
                </a:cubicBezTo>
                <a:cubicBezTo>
                  <a:pt x="3193440" y="2570193"/>
                  <a:pt x="3203812" y="2559821"/>
                  <a:pt x="3216606" y="2559821"/>
                </a:cubicBezTo>
                <a:close/>
                <a:moveTo>
                  <a:pt x="3039507" y="2559821"/>
                </a:moveTo>
                <a:cubicBezTo>
                  <a:pt x="3052301" y="2559821"/>
                  <a:pt x="3062673" y="2570193"/>
                  <a:pt x="3062673" y="2582987"/>
                </a:cubicBezTo>
                <a:cubicBezTo>
                  <a:pt x="3062673" y="2595781"/>
                  <a:pt x="3052301" y="2606153"/>
                  <a:pt x="3039507" y="2606153"/>
                </a:cubicBezTo>
                <a:cubicBezTo>
                  <a:pt x="3026713" y="2606153"/>
                  <a:pt x="3016341" y="2595781"/>
                  <a:pt x="3016341" y="2582987"/>
                </a:cubicBezTo>
                <a:cubicBezTo>
                  <a:pt x="3016341" y="2570193"/>
                  <a:pt x="3026713" y="2559821"/>
                  <a:pt x="3039507" y="2559821"/>
                </a:cubicBezTo>
                <a:close/>
                <a:moveTo>
                  <a:pt x="2862409" y="2559821"/>
                </a:moveTo>
                <a:cubicBezTo>
                  <a:pt x="2875203" y="2559821"/>
                  <a:pt x="2885575" y="2570193"/>
                  <a:pt x="2885575" y="2582987"/>
                </a:cubicBezTo>
                <a:cubicBezTo>
                  <a:pt x="2885575" y="2595781"/>
                  <a:pt x="2875203" y="2606153"/>
                  <a:pt x="2862409" y="2606153"/>
                </a:cubicBezTo>
                <a:cubicBezTo>
                  <a:pt x="2849615" y="2606153"/>
                  <a:pt x="2839243" y="2595781"/>
                  <a:pt x="2839243" y="2582987"/>
                </a:cubicBezTo>
                <a:cubicBezTo>
                  <a:pt x="2839243" y="2570193"/>
                  <a:pt x="2849615" y="2559821"/>
                  <a:pt x="2862409" y="2559821"/>
                </a:cubicBezTo>
                <a:close/>
                <a:moveTo>
                  <a:pt x="2685310" y="2559821"/>
                </a:moveTo>
                <a:cubicBezTo>
                  <a:pt x="2698104" y="2559821"/>
                  <a:pt x="2708476" y="2570193"/>
                  <a:pt x="2708476" y="2582987"/>
                </a:cubicBezTo>
                <a:cubicBezTo>
                  <a:pt x="2708476" y="2595781"/>
                  <a:pt x="2698104" y="2606153"/>
                  <a:pt x="2685310" y="2606153"/>
                </a:cubicBezTo>
                <a:cubicBezTo>
                  <a:pt x="2672516" y="2606153"/>
                  <a:pt x="2662144" y="2595781"/>
                  <a:pt x="2662144" y="2582987"/>
                </a:cubicBezTo>
                <a:cubicBezTo>
                  <a:pt x="2662144" y="2570193"/>
                  <a:pt x="2672516" y="2559821"/>
                  <a:pt x="2685310" y="2559821"/>
                </a:cubicBezTo>
                <a:close/>
                <a:moveTo>
                  <a:pt x="2508211" y="2559821"/>
                </a:moveTo>
                <a:cubicBezTo>
                  <a:pt x="2521005" y="2559821"/>
                  <a:pt x="2531377" y="2570193"/>
                  <a:pt x="2531377" y="2582987"/>
                </a:cubicBezTo>
                <a:cubicBezTo>
                  <a:pt x="2531377" y="2595781"/>
                  <a:pt x="2521005" y="2606153"/>
                  <a:pt x="2508211" y="2606153"/>
                </a:cubicBezTo>
                <a:cubicBezTo>
                  <a:pt x="2495417" y="2606153"/>
                  <a:pt x="2485045" y="2595781"/>
                  <a:pt x="2485045" y="2582987"/>
                </a:cubicBezTo>
                <a:cubicBezTo>
                  <a:pt x="2485045" y="2570193"/>
                  <a:pt x="2495417" y="2559821"/>
                  <a:pt x="2508211" y="2559821"/>
                </a:cubicBezTo>
                <a:close/>
                <a:moveTo>
                  <a:pt x="2331112" y="2559821"/>
                </a:moveTo>
                <a:cubicBezTo>
                  <a:pt x="2343906" y="2559821"/>
                  <a:pt x="2354278" y="2570193"/>
                  <a:pt x="2354278" y="2582987"/>
                </a:cubicBezTo>
                <a:cubicBezTo>
                  <a:pt x="2354278" y="2595781"/>
                  <a:pt x="2343906" y="2606153"/>
                  <a:pt x="2331112" y="2606153"/>
                </a:cubicBezTo>
                <a:cubicBezTo>
                  <a:pt x="2318318" y="2606153"/>
                  <a:pt x="2307946" y="2595781"/>
                  <a:pt x="2307946" y="2582987"/>
                </a:cubicBezTo>
                <a:cubicBezTo>
                  <a:pt x="2307946" y="2570193"/>
                  <a:pt x="2318318" y="2559821"/>
                  <a:pt x="2331112" y="2559821"/>
                </a:cubicBezTo>
                <a:close/>
                <a:moveTo>
                  <a:pt x="2154013" y="2559821"/>
                </a:moveTo>
                <a:cubicBezTo>
                  <a:pt x="2166807" y="2559821"/>
                  <a:pt x="2177179" y="2570193"/>
                  <a:pt x="2177179" y="2582987"/>
                </a:cubicBezTo>
                <a:cubicBezTo>
                  <a:pt x="2177179" y="2595781"/>
                  <a:pt x="2166807" y="2606153"/>
                  <a:pt x="2154013" y="2606153"/>
                </a:cubicBezTo>
                <a:cubicBezTo>
                  <a:pt x="2141219" y="2606153"/>
                  <a:pt x="2130847" y="2595781"/>
                  <a:pt x="2130847" y="2582987"/>
                </a:cubicBezTo>
                <a:cubicBezTo>
                  <a:pt x="2130847" y="2570193"/>
                  <a:pt x="2141219" y="2559821"/>
                  <a:pt x="2154013" y="2559821"/>
                </a:cubicBezTo>
                <a:close/>
                <a:moveTo>
                  <a:pt x="1976914" y="2559821"/>
                </a:moveTo>
                <a:cubicBezTo>
                  <a:pt x="1989708" y="2559821"/>
                  <a:pt x="2000080" y="2570193"/>
                  <a:pt x="2000080" y="2582987"/>
                </a:cubicBezTo>
                <a:cubicBezTo>
                  <a:pt x="2000080" y="2595781"/>
                  <a:pt x="1989708" y="2606153"/>
                  <a:pt x="1976914" y="2606153"/>
                </a:cubicBezTo>
                <a:cubicBezTo>
                  <a:pt x="1964120" y="2606153"/>
                  <a:pt x="1953748" y="2595781"/>
                  <a:pt x="1953748" y="2582987"/>
                </a:cubicBezTo>
                <a:cubicBezTo>
                  <a:pt x="1953748" y="2570193"/>
                  <a:pt x="1964120" y="2559821"/>
                  <a:pt x="1976914" y="2559821"/>
                </a:cubicBezTo>
                <a:close/>
                <a:moveTo>
                  <a:pt x="1799815" y="2559821"/>
                </a:moveTo>
                <a:cubicBezTo>
                  <a:pt x="1812609" y="2559821"/>
                  <a:pt x="1822981" y="2570193"/>
                  <a:pt x="1822981" y="2582987"/>
                </a:cubicBezTo>
                <a:cubicBezTo>
                  <a:pt x="1822981" y="2595781"/>
                  <a:pt x="1812609" y="2606153"/>
                  <a:pt x="1799815" y="2606153"/>
                </a:cubicBezTo>
                <a:cubicBezTo>
                  <a:pt x="1787021" y="2606153"/>
                  <a:pt x="1776649" y="2595781"/>
                  <a:pt x="1776649" y="2582987"/>
                </a:cubicBezTo>
                <a:cubicBezTo>
                  <a:pt x="1776649" y="2570193"/>
                  <a:pt x="1787021" y="2559821"/>
                  <a:pt x="1799815" y="2559821"/>
                </a:cubicBezTo>
                <a:close/>
                <a:moveTo>
                  <a:pt x="1625304" y="2559821"/>
                </a:moveTo>
                <a:cubicBezTo>
                  <a:pt x="1638100" y="2559821"/>
                  <a:pt x="1648473" y="2570193"/>
                  <a:pt x="1648473" y="2582987"/>
                </a:cubicBezTo>
                <a:cubicBezTo>
                  <a:pt x="1648473" y="2595781"/>
                  <a:pt x="1638100" y="2606153"/>
                  <a:pt x="1625304" y="2606153"/>
                </a:cubicBezTo>
                <a:cubicBezTo>
                  <a:pt x="1612510" y="2606153"/>
                  <a:pt x="1602137" y="2595781"/>
                  <a:pt x="1602137" y="2582987"/>
                </a:cubicBezTo>
                <a:cubicBezTo>
                  <a:pt x="1602137" y="2570193"/>
                  <a:pt x="1612510" y="2559821"/>
                  <a:pt x="1625304" y="2559821"/>
                </a:cubicBezTo>
                <a:close/>
                <a:moveTo>
                  <a:pt x="1448213" y="2559821"/>
                </a:moveTo>
                <a:cubicBezTo>
                  <a:pt x="1461006" y="2559821"/>
                  <a:pt x="1471377" y="2570193"/>
                  <a:pt x="1471377" y="2582987"/>
                </a:cubicBezTo>
                <a:cubicBezTo>
                  <a:pt x="1471377" y="2595781"/>
                  <a:pt x="1461006" y="2606153"/>
                  <a:pt x="1448213" y="2606153"/>
                </a:cubicBezTo>
                <a:cubicBezTo>
                  <a:pt x="1435419" y="2606153"/>
                  <a:pt x="1425046" y="2595781"/>
                  <a:pt x="1425046" y="2582987"/>
                </a:cubicBezTo>
                <a:cubicBezTo>
                  <a:pt x="1425046" y="2570193"/>
                  <a:pt x="1435419" y="2559821"/>
                  <a:pt x="1448213" y="2559821"/>
                </a:cubicBezTo>
                <a:close/>
                <a:moveTo>
                  <a:pt x="1271113" y="2559821"/>
                </a:moveTo>
                <a:cubicBezTo>
                  <a:pt x="1283907" y="2559821"/>
                  <a:pt x="1294280" y="2570193"/>
                  <a:pt x="1294280" y="2582987"/>
                </a:cubicBezTo>
                <a:cubicBezTo>
                  <a:pt x="1294280" y="2595781"/>
                  <a:pt x="1283907" y="2606153"/>
                  <a:pt x="1271113" y="2606153"/>
                </a:cubicBezTo>
                <a:cubicBezTo>
                  <a:pt x="1258320" y="2606153"/>
                  <a:pt x="1247948" y="2595781"/>
                  <a:pt x="1247948" y="2582987"/>
                </a:cubicBezTo>
                <a:cubicBezTo>
                  <a:pt x="1247948" y="2570193"/>
                  <a:pt x="1258320" y="2559821"/>
                  <a:pt x="1271113" y="2559821"/>
                </a:cubicBezTo>
                <a:close/>
                <a:moveTo>
                  <a:pt x="1094019" y="2559821"/>
                </a:moveTo>
                <a:cubicBezTo>
                  <a:pt x="1106814" y="2559821"/>
                  <a:pt x="1117186" y="2570193"/>
                  <a:pt x="1117186" y="2582987"/>
                </a:cubicBezTo>
                <a:cubicBezTo>
                  <a:pt x="1117186" y="2595781"/>
                  <a:pt x="1106814" y="2606153"/>
                  <a:pt x="1094019" y="2606153"/>
                </a:cubicBezTo>
                <a:cubicBezTo>
                  <a:pt x="1081223" y="2606153"/>
                  <a:pt x="1070851" y="2595781"/>
                  <a:pt x="1070851" y="2582987"/>
                </a:cubicBezTo>
                <a:cubicBezTo>
                  <a:pt x="1070851" y="2570193"/>
                  <a:pt x="1081223" y="2559821"/>
                  <a:pt x="1094019" y="2559821"/>
                </a:cubicBezTo>
                <a:close/>
                <a:moveTo>
                  <a:pt x="916919" y="2559821"/>
                </a:moveTo>
                <a:cubicBezTo>
                  <a:pt x="929711" y="2559821"/>
                  <a:pt x="940083" y="2570193"/>
                  <a:pt x="940083" y="2582987"/>
                </a:cubicBezTo>
                <a:cubicBezTo>
                  <a:pt x="940083" y="2595781"/>
                  <a:pt x="929711" y="2606153"/>
                  <a:pt x="916919" y="2606153"/>
                </a:cubicBezTo>
                <a:cubicBezTo>
                  <a:pt x="904122" y="2606153"/>
                  <a:pt x="893752" y="2595781"/>
                  <a:pt x="893752" y="2582987"/>
                </a:cubicBezTo>
                <a:cubicBezTo>
                  <a:pt x="893752" y="2570193"/>
                  <a:pt x="904122" y="2559821"/>
                  <a:pt x="916919" y="2559821"/>
                </a:cubicBezTo>
                <a:close/>
                <a:moveTo>
                  <a:pt x="739820" y="2559821"/>
                </a:moveTo>
                <a:cubicBezTo>
                  <a:pt x="752615" y="2559821"/>
                  <a:pt x="762987" y="2570193"/>
                  <a:pt x="762987" y="2582987"/>
                </a:cubicBezTo>
                <a:cubicBezTo>
                  <a:pt x="762987" y="2595781"/>
                  <a:pt x="752615" y="2606153"/>
                  <a:pt x="739820" y="2606153"/>
                </a:cubicBezTo>
                <a:cubicBezTo>
                  <a:pt x="727026" y="2606153"/>
                  <a:pt x="716654" y="2595781"/>
                  <a:pt x="716654" y="2582987"/>
                </a:cubicBezTo>
                <a:cubicBezTo>
                  <a:pt x="716654" y="2570193"/>
                  <a:pt x="727026" y="2559821"/>
                  <a:pt x="739820" y="2559821"/>
                </a:cubicBezTo>
                <a:close/>
                <a:moveTo>
                  <a:pt x="562720" y="2559821"/>
                </a:moveTo>
                <a:cubicBezTo>
                  <a:pt x="575514" y="2559821"/>
                  <a:pt x="585886" y="2570193"/>
                  <a:pt x="585886" y="2582987"/>
                </a:cubicBezTo>
                <a:cubicBezTo>
                  <a:pt x="585886" y="2595781"/>
                  <a:pt x="575514" y="2606153"/>
                  <a:pt x="562720" y="2606153"/>
                </a:cubicBezTo>
                <a:cubicBezTo>
                  <a:pt x="549926" y="2606153"/>
                  <a:pt x="539554" y="2595781"/>
                  <a:pt x="539554" y="2582987"/>
                </a:cubicBezTo>
                <a:cubicBezTo>
                  <a:pt x="539554" y="2570193"/>
                  <a:pt x="549926" y="2559821"/>
                  <a:pt x="562720" y="2559821"/>
                </a:cubicBezTo>
                <a:close/>
                <a:moveTo>
                  <a:pt x="385622" y="2559821"/>
                </a:moveTo>
                <a:cubicBezTo>
                  <a:pt x="398416" y="2559821"/>
                  <a:pt x="408787" y="2570193"/>
                  <a:pt x="408787" y="2582987"/>
                </a:cubicBezTo>
                <a:cubicBezTo>
                  <a:pt x="408787" y="2595781"/>
                  <a:pt x="398416" y="2606153"/>
                  <a:pt x="385622" y="2606153"/>
                </a:cubicBezTo>
                <a:cubicBezTo>
                  <a:pt x="372828" y="2606153"/>
                  <a:pt x="362456" y="2595781"/>
                  <a:pt x="362456" y="2582987"/>
                </a:cubicBezTo>
                <a:cubicBezTo>
                  <a:pt x="362456" y="2570193"/>
                  <a:pt x="372828" y="2559821"/>
                  <a:pt x="385622" y="2559821"/>
                </a:cubicBezTo>
                <a:close/>
                <a:moveTo>
                  <a:pt x="208521" y="2559821"/>
                </a:moveTo>
                <a:cubicBezTo>
                  <a:pt x="221315" y="2559821"/>
                  <a:pt x="231687" y="2570193"/>
                  <a:pt x="231687" y="2582987"/>
                </a:cubicBezTo>
                <a:cubicBezTo>
                  <a:pt x="231687" y="2595781"/>
                  <a:pt x="221315" y="2606153"/>
                  <a:pt x="208521" y="2606153"/>
                </a:cubicBezTo>
                <a:cubicBezTo>
                  <a:pt x="195727" y="2606153"/>
                  <a:pt x="185355" y="2595781"/>
                  <a:pt x="185355" y="2582987"/>
                </a:cubicBezTo>
                <a:cubicBezTo>
                  <a:pt x="185355" y="2570193"/>
                  <a:pt x="195727" y="2559821"/>
                  <a:pt x="208521" y="2559821"/>
                </a:cubicBezTo>
                <a:close/>
                <a:moveTo>
                  <a:pt x="31422" y="2559821"/>
                </a:moveTo>
                <a:cubicBezTo>
                  <a:pt x="44216" y="2559821"/>
                  <a:pt x="54588" y="2570193"/>
                  <a:pt x="54588" y="2582987"/>
                </a:cubicBezTo>
                <a:cubicBezTo>
                  <a:pt x="54588" y="2595781"/>
                  <a:pt x="44216" y="2606153"/>
                  <a:pt x="31422" y="2606153"/>
                </a:cubicBezTo>
                <a:cubicBezTo>
                  <a:pt x="18629" y="2606153"/>
                  <a:pt x="8257" y="2595781"/>
                  <a:pt x="8257" y="2582987"/>
                </a:cubicBezTo>
                <a:cubicBezTo>
                  <a:pt x="8257" y="2570193"/>
                  <a:pt x="18629" y="2559821"/>
                  <a:pt x="31422" y="2559821"/>
                </a:cubicBezTo>
                <a:close/>
                <a:moveTo>
                  <a:pt x="3385444" y="2365748"/>
                </a:moveTo>
                <a:cubicBezTo>
                  <a:pt x="3398238" y="2365748"/>
                  <a:pt x="3408610" y="2376120"/>
                  <a:pt x="3408610" y="2388914"/>
                </a:cubicBezTo>
                <a:cubicBezTo>
                  <a:pt x="3408610" y="2401708"/>
                  <a:pt x="3398238" y="2412080"/>
                  <a:pt x="3385444" y="2412080"/>
                </a:cubicBezTo>
                <a:cubicBezTo>
                  <a:pt x="3372650" y="2412080"/>
                  <a:pt x="3362278" y="2401708"/>
                  <a:pt x="3362278" y="2388914"/>
                </a:cubicBezTo>
                <a:cubicBezTo>
                  <a:pt x="3362278" y="2376120"/>
                  <a:pt x="3372650" y="2365748"/>
                  <a:pt x="3385444" y="2365748"/>
                </a:cubicBezTo>
                <a:close/>
                <a:moveTo>
                  <a:pt x="3208349" y="2365748"/>
                </a:moveTo>
                <a:cubicBezTo>
                  <a:pt x="3221143" y="2365748"/>
                  <a:pt x="3231515" y="2376120"/>
                  <a:pt x="3231515" y="2388914"/>
                </a:cubicBezTo>
                <a:cubicBezTo>
                  <a:pt x="3231515" y="2401708"/>
                  <a:pt x="3221143" y="2412080"/>
                  <a:pt x="3208349" y="2412080"/>
                </a:cubicBezTo>
                <a:cubicBezTo>
                  <a:pt x="3195555" y="2412080"/>
                  <a:pt x="3185183" y="2401708"/>
                  <a:pt x="3185183" y="2388914"/>
                </a:cubicBezTo>
                <a:cubicBezTo>
                  <a:pt x="3185183" y="2376120"/>
                  <a:pt x="3195555" y="2365748"/>
                  <a:pt x="3208349" y="2365748"/>
                </a:cubicBezTo>
                <a:close/>
                <a:moveTo>
                  <a:pt x="3031250" y="2365748"/>
                </a:moveTo>
                <a:cubicBezTo>
                  <a:pt x="3044044" y="2365748"/>
                  <a:pt x="3054416" y="2376120"/>
                  <a:pt x="3054416" y="2388914"/>
                </a:cubicBezTo>
                <a:cubicBezTo>
                  <a:pt x="3054416" y="2401708"/>
                  <a:pt x="3044044" y="2412080"/>
                  <a:pt x="3031250" y="2412080"/>
                </a:cubicBezTo>
                <a:cubicBezTo>
                  <a:pt x="3018456" y="2412080"/>
                  <a:pt x="3008084" y="2401708"/>
                  <a:pt x="3008084" y="2388914"/>
                </a:cubicBezTo>
                <a:cubicBezTo>
                  <a:pt x="3008084" y="2376120"/>
                  <a:pt x="3018456" y="2365748"/>
                  <a:pt x="3031250" y="2365748"/>
                </a:cubicBezTo>
                <a:close/>
                <a:moveTo>
                  <a:pt x="2854151" y="2365748"/>
                </a:moveTo>
                <a:cubicBezTo>
                  <a:pt x="2866945" y="2365748"/>
                  <a:pt x="2877317" y="2376120"/>
                  <a:pt x="2877317" y="2388914"/>
                </a:cubicBezTo>
                <a:cubicBezTo>
                  <a:pt x="2877317" y="2401708"/>
                  <a:pt x="2866945" y="2412080"/>
                  <a:pt x="2854151" y="2412080"/>
                </a:cubicBezTo>
                <a:cubicBezTo>
                  <a:pt x="2841357" y="2412080"/>
                  <a:pt x="2830985" y="2401708"/>
                  <a:pt x="2830985" y="2388914"/>
                </a:cubicBezTo>
                <a:cubicBezTo>
                  <a:pt x="2830985" y="2376120"/>
                  <a:pt x="2841357" y="2365748"/>
                  <a:pt x="2854151" y="2365748"/>
                </a:cubicBezTo>
                <a:close/>
                <a:moveTo>
                  <a:pt x="2677052" y="2365748"/>
                </a:moveTo>
                <a:cubicBezTo>
                  <a:pt x="2689846" y="2365748"/>
                  <a:pt x="2700218" y="2376120"/>
                  <a:pt x="2700218" y="2388914"/>
                </a:cubicBezTo>
                <a:cubicBezTo>
                  <a:pt x="2700218" y="2401708"/>
                  <a:pt x="2689846" y="2412080"/>
                  <a:pt x="2677052" y="2412080"/>
                </a:cubicBezTo>
                <a:cubicBezTo>
                  <a:pt x="2664258" y="2412080"/>
                  <a:pt x="2653886" y="2401708"/>
                  <a:pt x="2653886" y="2388914"/>
                </a:cubicBezTo>
                <a:cubicBezTo>
                  <a:pt x="2653886" y="2376120"/>
                  <a:pt x="2664258" y="2365748"/>
                  <a:pt x="2677052" y="2365748"/>
                </a:cubicBezTo>
                <a:close/>
                <a:moveTo>
                  <a:pt x="2499953" y="2365748"/>
                </a:moveTo>
                <a:cubicBezTo>
                  <a:pt x="2512747" y="2365748"/>
                  <a:pt x="2523119" y="2376120"/>
                  <a:pt x="2523119" y="2388914"/>
                </a:cubicBezTo>
                <a:cubicBezTo>
                  <a:pt x="2523119" y="2401708"/>
                  <a:pt x="2512747" y="2412080"/>
                  <a:pt x="2499953" y="2412080"/>
                </a:cubicBezTo>
                <a:cubicBezTo>
                  <a:pt x="2487159" y="2412080"/>
                  <a:pt x="2476787" y="2401708"/>
                  <a:pt x="2476787" y="2388914"/>
                </a:cubicBezTo>
                <a:cubicBezTo>
                  <a:pt x="2476787" y="2376120"/>
                  <a:pt x="2487159" y="2365748"/>
                  <a:pt x="2499953" y="2365748"/>
                </a:cubicBezTo>
                <a:close/>
                <a:moveTo>
                  <a:pt x="2322855" y="2365748"/>
                </a:moveTo>
                <a:cubicBezTo>
                  <a:pt x="2335649" y="2365748"/>
                  <a:pt x="2346021" y="2376120"/>
                  <a:pt x="2346021" y="2388914"/>
                </a:cubicBezTo>
                <a:cubicBezTo>
                  <a:pt x="2346021" y="2401708"/>
                  <a:pt x="2335649" y="2412080"/>
                  <a:pt x="2322855" y="2412080"/>
                </a:cubicBezTo>
                <a:cubicBezTo>
                  <a:pt x="2310061" y="2412080"/>
                  <a:pt x="2299689" y="2401708"/>
                  <a:pt x="2299689" y="2388914"/>
                </a:cubicBezTo>
                <a:cubicBezTo>
                  <a:pt x="2299689" y="2376120"/>
                  <a:pt x="2310061" y="2365748"/>
                  <a:pt x="2322855" y="2365748"/>
                </a:cubicBezTo>
                <a:close/>
                <a:moveTo>
                  <a:pt x="2145756" y="2365748"/>
                </a:moveTo>
                <a:cubicBezTo>
                  <a:pt x="2158550" y="2365748"/>
                  <a:pt x="2168922" y="2376120"/>
                  <a:pt x="2168922" y="2388914"/>
                </a:cubicBezTo>
                <a:cubicBezTo>
                  <a:pt x="2168922" y="2401708"/>
                  <a:pt x="2158550" y="2412080"/>
                  <a:pt x="2145756" y="2412080"/>
                </a:cubicBezTo>
                <a:cubicBezTo>
                  <a:pt x="2132962" y="2412080"/>
                  <a:pt x="2122590" y="2401708"/>
                  <a:pt x="2122590" y="2388914"/>
                </a:cubicBezTo>
                <a:cubicBezTo>
                  <a:pt x="2122590" y="2376120"/>
                  <a:pt x="2132962" y="2365748"/>
                  <a:pt x="2145756" y="2365748"/>
                </a:cubicBezTo>
                <a:close/>
                <a:moveTo>
                  <a:pt x="1968657" y="2365748"/>
                </a:moveTo>
                <a:cubicBezTo>
                  <a:pt x="1981451" y="2365748"/>
                  <a:pt x="1991823" y="2376120"/>
                  <a:pt x="1991823" y="2388914"/>
                </a:cubicBezTo>
                <a:cubicBezTo>
                  <a:pt x="1991823" y="2401708"/>
                  <a:pt x="1981451" y="2412080"/>
                  <a:pt x="1968657" y="2412080"/>
                </a:cubicBezTo>
                <a:cubicBezTo>
                  <a:pt x="1955863" y="2412080"/>
                  <a:pt x="1945491" y="2401708"/>
                  <a:pt x="1945491" y="2388914"/>
                </a:cubicBezTo>
                <a:cubicBezTo>
                  <a:pt x="1945491" y="2376120"/>
                  <a:pt x="1955863" y="2365748"/>
                  <a:pt x="1968657" y="2365748"/>
                </a:cubicBezTo>
                <a:close/>
                <a:moveTo>
                  <a:pt x="1791558" y="2365748"/>
                </a:moveTo>
                <a:cubicBezTo>
                  <a:pt x="1804352" y="2365748"/>
                  <a:pt x="1814724" y="2376120"/>
                  <a:pt x="1814724" y="2388914"/>
                </a:cubicBezTo>
                <a:cubicBezTo>
                  <a:pt x="1814724" y="2401708"/>
                  <a:pt x="1804352" y="2412080"/>
                  <a:pt x="1791558" y="2412080"/>
                </a:cubicBezTo>
                <a:cubicBezTo>
                  <a:pt x="1778764" y="2412080"/>
                  <a:pt x="1768392" y="2401708"/>
                  <a:pt x="1768392" y="2388914"/>
                </a:cubicBezTo>
                <a:cubicBezTo>
                  <a:pt x="1768392" y="2376120"/>
                  <a:pt x="1778764" y="2365748"/>
                  <a:pt x="1791558" y="2365748"/>
                </a:cubicBezTo>
                <a:close/>
                <a:moveTo>
                  <a:pt x="1617048" y="2365748"/>
                </a:moveTo>
                <a:cubicBezTo>
                  <a:pt x="1629843" y="2365748"/>
                  <a:pt x="1640217" y="2376120"/>
                  <a:pt x="1640217" y="2388914"/>
                </a:cubicBezTo>
                <a:cubicBezTo>
                  <a:pt x="1640217" y="2401708"/>
                  <a:pt x="1629843" y="2412080"/>
                  <a:pt x="1617048" y="2412080"/>
                </a:cubicBezTo>
                <a:cubicBezTo>
                  <a:pt x="1604252" y="2412080"/>
                  <a:pt x="1593879" y="2401708"/>
                  <a:pt x="1593879" y="2388914"/>
                </a:cubicBezTo>
                <a:cubicBezTo>
                  <a:pt x="1593879" y="2376120"/>
                  <a:pt x="1604252" y="2365748"/>
                  <a:pt x="1617048" y="2365748"/>
                </a:cubicBezTo>
                <a:close/>
                <a:moveTo>
                  <a:pt x="1439956" y="2365748"/>
                </a:moveTo>
                <a:cubicBezTo>
                  <a:pt x="1452750" y="2365748"/>
                  <a:pt x="1463122" y="2376120"/>
                  <a:pt x="1463122" y="2388914"/>
                </a:cubicBezTo>
                <a:cubicBezTo>
                  <a:pt x="1463122" y="2401708"/>
                  <a:pt x="1452750" y="2412080"/>
                  <a:pt x="1439956" y="2412080"/>
                </a:cubicBezTo>
                <a:cubicBezTo>
                  <a:pt x="1427162" y="2412080"/>
                  <a:pt x="1416790" y="2401708"/>
                  <a:pt x="1416790" y="2388914"/>
                </a:cubicBezTo>
                <a:cubicBezTo>
                  <a:pt x="1416790" y="2376120"/>
                  <a:pt x="1427162" y="2365748"/>
                  <a:pt x="1439956" y="2365748"/>
                </a:cubicBezTo>
                <a:close/>
                <a:moveTo>
                  <a:pt x="1262858" y="2365748"/>
                </a:moveTo>
                <a:cubicBezTo>
                  <a:pt x="1275651" y="2365748"/>
                  <a:pt x="1286023" y="2376120"/>
                  <a:pt x="1286023" y="2388914"/>
                </a:cubicBezTo>
                <a:cubicBezTo>
                  <a:pt x="1286023" y="2401708"/>
                  <a:pt x="1275651" y="2412080"/>
                  <a:pt x="1262858" y="2412080"/>
                </a:cubicBezTo>
                <a:cubicBezTo>
                  <a:pt x="1250063" y="2412080"/>
                  <a:pt x="1239693" y="2401708"/>
                  <a:pt x="1239693" y="2388914"/>
                </a:cubicBezTo>
                <a:cubicBezTo>
                  <a:pt x="1239693" y="2376120"/>
                  <a:pt x="1250063" y="2365748"/>
                  <a:pt x="1262858" y="2365748"/>
                </a:cubicBezTo>
                <a:close/>
                <a:moveTo>
                  <a:pt x="1085761" y="2365748"/>
                </a:moveTo>
                <a:cubicBezTo>
                  <a:pt x="1098556" y="2365748"/>
                  <a:pt x="1108929" y="2376120"/>
                  <a:pt x="1108929" y="2388914"/>
                </a:cubicBezTo>
                <a:cubicBezTo>
                  <a:pt x="1108929" y="2401708"/>
                  <a:pt x="1098556" y="2412080"/>
                  <a:pt x="1085761" y="2412080"/>
                </a:cubicBezTo>
                <a:cubicBezTo>
                  <a:pt x="1072966" y="2412080"/>
                  <a:pt x="1062593" y="2401708"/>
                  <a:pt x="1062593" y="2388914"/>
                </a:cubicBezTo>
                <a:cubicBezTo>
                  <a:pt x="1062593" y="2376120"/>
                  <a:pt x="1072966" y="2365748"/>
                  <a:pt x="1085761" y="2365748"/>
                </a:cubicBezTo>
                <a:close/>
                <a:moveTo>
                  <a:pt x="908661" y="2365748"/>
                </a:moveTo>
                <a:cubicBezTo>
                  <a:pt x="921455" y="2365748"/>
                  <a:pt x="931827" y="2376120"/>
                  <a:pt x="931827" y="2388914"/>
                </a:cubicBezTo>
                <a:cubicBezTo>
                  <a:pt x="931827" y="2401708"/>
                  <a:pt x="921455" y="2412080"/>
                  <a:pt x="908661" y="2412080"/>
                </a:cubicBezTo>
                <a:cubicBezTo>
                  <a:pt x="895867" y="2412080"/>
                  <a:pt x="885496" y="2401708"/>
                  <a:pt x="885496" y="2388914"/>
                </a:cubicBezTo>
                <a:cubicBezTo>
                  <a:pt x="885496" y="2376120"/>
                  <a:pt x="895867" y="2365748"/>
                  <a:pt x="908661" y="2365748"/>
                </a:cubicBezTo>
                <a:close/>
                <a:moveTo>
                  <a:pt x="731563" y="2365748"/>
                </a:moveTo>
                <a:cubicBezTo>
                  <a:pt x="744357" y="2365748"/>
                  <a:pt x="754729" y="2376120"/>
                  <a:pt x="754729" y="2388914"/>
                </a:cubicBezTo>
                <a:cubicBezTo>
                  <a:pt x="754729" y="2401708"/>
                  <a:pt x="744357" y="2412080"/>
                  <a:pt x="731563" y="2412080"/>
                </a:cubicBezTo>
                <a:cubicBezTo>
                  <a:pt x="718769" y="2412080"/>
                  <a:pt x="708397" y="2401708"/>
                  <a:pt x="708397" y="2388914"/>
                </a:cubicBezTo>
                <a:cubicBezTo>
                  <a:pt x="708397" y="2376120"/>
                  <a:pt x="718769" y="2365748"/>
                  <a:pt x="731563" y="2365748"/>
                </a:cubicBezTo>
                <a:close/>
                <a:moveTo>
                  <a:pt x="554463" y="2365748"/>
                </a:moveTo>
                <a:cubicBezTo>
                  <a:pt x="567257" y="2365748"/>
                  <a:pt x="577630" y="2376120"/>
                  <a:pt x="577630" y="2388914"/>
                </a:cubicBezTo>
                <a:cubicBezTo>
                  <a:pt x="577630" y="2401708"/>
                  <a:pt x="567257" y="2412080"/>
                  <a:pt x="554463" y="2412080"/>
                </a:cubicBezTo>
                <a:cubicBezTo>
                  <a:pt x="541669" y="2412080"/>
                  <a:pt x="531297" y="2401708"/>
                  <a:pt x="531297" y="2388914"/>
                </a:cubicBezTo>
                <a:cubicBezTo>
                  <a:pt x="531297" y="2376120"/>
                  <a:pt x="541669" y="2365748"/>
                  <a:pt x="554463" y="2365748"/>
                </a:cubicBezTo>
                <a:close/>
                <a:moveTo>
                  <a:pt x="377365" y="2365748"/>
                </a:moveTo>
                <a:cubicBezTo>
                  <a:pt x="390160" y="2365748"/>
                  <a:pt x="400532" y="2376120"/>
                  <a:pt x="400532" y="2388914"/>
                </a:cubicBezTo>
                <a:cubicBezTo>
                  <a:pt x="400532" y="2401708"/>
                  <a:pt x="390160" y="2412080"/>
                  <a:pt x="377365" y="2412080"/>
                </a:cubicBezTo>
                <a:cubicBezTo>
                  <a:pt x="364571" y="2412080"/>
                  <a:pt x="354199" y="2401708"/>
                  <a:pt x="354199" y="2388914"/>
                </a:cubicBezTo>
                <a:cubicBezTo>
                  <a:pt x="354199" y="2376120"/>
                  <a:pt x="364571" y="2365748"/>
                  <a:pt x="377365" y="2365748"/>
                </a:cubicBezTo>
                <a:close/>
                <a:moveTo>
                  <a:pt x="200265" y="2365748"/>
                </a:moveTo>
                <a:cubicBezTo>
                  <a:pt x="213058" y="2365748"/>
                  <a:pt x="223430" y="2376120"/>
                  <a:pt x="223430" y="2388914"/>
                </a:cubicBezTo>
                <a:cubicBezTo>
                  <a:pt x="223430" y="2401708"/>
                  <a:pt x="213058" y="2412080"/>
                  <a:pt x="200265" y="2412080"/>
                </a:cubicBezTo>
                <a:cubicBezTo>
                  <a:pt x="187471" y="2412080"/>
                  <a:pt x="177099" y="2401708"/>
                  <a:pt x="177099" y="2388914"/>
                </a:cubicBezTo>
                <a:cubicBezTo>
                  <a:pt x="177099" y="2376120"/>
                  <a:pt x="187471" y="2365748"/>
                  <a:pt x="200265" y="2365748"/>
                </a:cubicBezTo>
                <a:close/>
                <a:moveTo>
                  <a:pt x="23166" y="2365748"/>
                </a:moveTo>
                <a:cubicBezTo>
                  <a:pt x="35960" y="2365748"/>
                  <a:pt x="46332" y="2376120"/>
                  <a:pt x="46332" y="2388914"/>
                </a:cubicBezTo>
                <a:cubicBezTo>
                  <a:pt x="46332" y="2401708"/>
                  <a:pt x="35960" y="2412080"/>
                  <a:pt x="23166" y="2412080"/>
                </a:cubicBezTo>
                <a:cubicBezTo>
                  <a:pt x="10372" y="2412080"/>
                  <a:pt x="0" y="2401708"/>
                  <a:pt x="0" y="2388914"/>
                </a:cubicBezTo>
                <a:cubicBezTo>
                  <a:pt x="0" y="2376120"/>
                  <a:pt x="10372" y="2365748"/>
                  <a:pt x="23166" y="2365748"/>
                </a:cubicBezTo>
                <a:close/>
                <a:moveTo>
                  <a:pt x="3387508" y="2194384"/>
                </a:moveTo>
                <a:cubicBezTo>
                  <a:pt x="3400302" y="2194384"/>
                  <a:pt x="3410674" y="2204756"/>
                  <a:pt x="3410674" y="2217550"/>
                </a:cubicBezTo>
                <a:cubicBezTo>
                  <a:pt x="3410674" y="2230344"/>
                  <a:pt x="3400302" y="2240716"/>
                  <a:pt x="3387508" y="2240716"/>
                </a:cubicBezTo>
                <a:cubicBezTo>
                  <a:pt x="3374714" y="2240716"/>
                  <a:pt x="3364342" y="2230344"/>
                  <a:pt x="3364342" y="2217550"/>
                </a:cubicBezTo>
                <a:cubicBezTo>
                  <a:pt x="3364342" y="2204756"/>
                  <a:pt x="3374714" y="2194384"/>
                  <a:pt x="3387508" y="2194384"/>
                </a:cubicBezTo>
                <a:close/>
                <a:moveTo>
                  <a:pt x="3210413" y="2194384"/>
                </a:moveTo>
                <a:cubicBezTo>
                  <a:pt x="3223207" y="2194384"/>
                  <a:pt x="3233579" y="2204756"/>
                  <a:pt x="3233579" y="2217550"/>
                </a:cubicBezTo>
                <a:cubicBezTo>
                  <a:pt x="3233579" y="2230344"/>
                  <a:pt x="3223207" y="2240716"/>
                  <a:pt x="3210413" y="2240716"/>
                </a:cubicBezTo>
                <a:cubicBezTo>
                  <a:pt x="3197619" y="2240716"/>
                  <a:pt x="3187247" y="2230344"/>
                  <a:pt x="3187247" y="2217550"/>
                </a:cubicBezTo>
                <a:cubicBezTo>
                  <a:pt x="3187247" y="2204756"/>
                  <a:pt x="3197619" y="2194384"/>
                  <a:pt x="3210413" y="2194384"/>
                </a:cubicBezTo>
                <a:close/>
                <a:moveTo>
                  <a:pt x="3033314" y="2194384"/>
                </a:moveTo>
                <a:cubicBezTo>
                  <a:pt x="3046108" y="2194384"/>
                  <a:pt x="3056480" y="2204756"/>
                  <a:pt x="3056480" y="2217550"/>
                </a:cubicBezTo>
                <a:cubicBezTo>
                  <a:pt x="3056480" y="2230344"/>
                  <a:pt x="3046108" y="2240716"/>
                  <a:pt x="3033314" y="2240716"/>
                </a:cubicBezTo>
                <a:cubicBezTo>
                  <a:pt x="3020520" y="2240716"/>
                  <a:pt x="3010148" y="2230344"/>
                  <a:pt x="3010148" y="2217550"/>
                </a:cubicBezTo>
                <a:cubicBezTo>
                  <a:pt x="3010148" y="2204756"/>
                  <a:pt x="3020520" y="2194384"/>
                  <a:pt x="3033314" y="2194384"/>
                </a:cubicBezTo>
                <a:close/>
                <a:moveTo>
                  <a:pt x="2856216" y="2194384"/>
                </a:moveTo>
                <a:cubicBezTo>
                  <a:pt x="2869010" y="2194384"/>
                  <a:pt x="2879382" y="2204756"/>
                  <a:pt x="2879382" y="2217550"/>
                </a:cubicBezTo>
                <a:cubicBezTo>
                  <a:pt x="2879382" y="2230344"/>
                  <a:pt x="2869010" y="2240716"/>
                  <a:pt x="2856216" y="2240716"/>
                </a:cubicBezTo>
                <a:cubicBezTo>
                  <a:pt x="2843422" y="2240716"/>
                  <a:pt x="2833050" y="2230344"/>
                  <a:pt x="2833050" y="2217550"/>
                </a:cubicBezTo>
                <a:cubicBezTo>
                  <a:pt x="2833050" y="2204756"/>
                  <a:pt x="2843422" y="2194384"/>
                  <a:pt x="2856216" y="2194384"/>
                </a:cubicBezTo>
                <a:close/>
                <a:moveTo>
                  <a:pt x="2679117" y="2194384"/>
                </a:moveTo>
                <a:cubicBezTo>
                  <a:pt x="2691911" y="2194384"/>
                  <a:pt x="2702283" y="2204756"/>
                  <a:pt x="2702283" y="2217550"/>
                </a:cubicBezTo>
                <a:cubicBezTo>
                  <a:pt x="2702283" y="2230344"/>
                  <a:pt x="2691911" y="2240716"/>
                  <a:pt x="2679117" y="2240716"/>
                </a:cubicBezTo>
                <a:cubicBezTo>
                  <a:pt x="2666323" y="2240716"/>
                  <a:pt x="2655951" y="2230344"/>
                  <a:pt x="2655951" y="2217550"/>
                </a:cubicBezTo>
                <a:cubicBezTo>
                  <a:pt x="2655951" y="2204756"/>
                  <a:pt x="2666323" y="2194384"/>
                  <a:pt x="2679117" y="2194384"/>
                </a:cubicBezTo>
                <a:close/>
                <a:moveTo>
                  <a:pt x="2502018" y="2194384"/>
                </a:moveTo>
                <a:cubicBezTo>
                  <a:pt x="2514812" y="2194384"/>
                  <a:pt x="2525184" y="2204756"/>
                  <a:pt x="2525184" y="2217550"/>
                </a:cubicBezTo>
                <a:cubicBezTo>
                  <a:pt x="2525184" y="2230344"/>
                  <a:pt x="2514812" y="2240716"/>
                  <a:pt x="2502018" y="2240716"/>
                </a:cubicBezTo>
                <a:cubicBezTo>
                  <a:pt x="2489224" y="2240716"/>
                  <a:pt x="2478852" y="2230344"/>
                  <a:pt x="2478852" y="2217550"/>
                </a:cubicBezTo>
                <a:cubicBezTo>
                  <a:pt x="2478852" y="2204756"/>
                  <a:pt x="2489224" y="2194384"/>
                  <a:pt x="2502018" y="2194384"/>
                </a:cubicBezTo>
                <a:close/>
                <a:moveTo>
                  <a:pt x="2324919" y="2194384"/>
                </a:moveTo>
                <a:cubicBezTo>
                  <a:pt x="2337713" y="2194384"/>
                  <a:pt x="2348085" y="2204756"/>
                  <a:pt x="2348085" y="2217550"/>
                </a:cubicBezTo>
                <a:cubicBezTo>
                  <a:pt x="2348085" y="2230344"/>
                  <a:pt x="2337713" y="2240716"/>
                  <a:pt x="2324919" y="2240716"/>
                </a:cubicBezTo>
                <a:cubicBezTo>
                  <a:pt x="2312125" y="2240716"/>
                  <a:pt x="2301753" y="2230344"/>
                  <a:pt x="2301753" y="2217550"/>
                </a:cubicBezTo>
                <a:cubicBezTo>
                  <a:pt x="2301753" y="2204756"/>
                  <a:pt x="2312125" y="2194384"/>
                  <a:pt x="2324919" y="2194384"/>
                </a:cubicBezTo>
                <a:close/>
                <a:moveTo>
                  <a:pt x="2147820" y="2194384"/>
                </a:moveTo>
                <a:cubicBezTo>
                  <a:pt x="2160614" y="2194384"/>
                  <a:pt x="2170986" y="2204756"/>
                  <a:pt x="2170986" y="2217550"/>
                </a:cubicBezTo>
                <a:cubicBezTo>
                  <a:pt x="2170986" y="2230344"/>
                  <a:pt x="2160614" y="2240716"/>
                  <a:pt x="2147820" y="2240716"/>
                </a:cubicBezTo>
                <a:cubicBezTo>
                  <a:pt x="2135026" y="2240716"/>
                  <a:pt x="2124654" y="2230344"/>
                  <a:pt x="2124654" y="2217550"/>
                </a:cubicBezTo>
                <a:cubicBezTo>
                  <a:pt x="2124654" y="2204756"/>
                  <a:pt x="2135026" y="2194384"/>
                  <a:pt x="2147820" y="2194384"/>
                </a:cubicBezTo>
                <a:close/>
                <a:moveTo>
                  <a:pt x="1970721" y="2194384"/>
                </a:moveTo>
                <a:cubicBezTo>
                  <a:pt x="1983515" y="2194384"/>
                  <a:pt x="1993887" y="2204756"/>
                  <a:pt x="1993887" y="2217550"/>
                </a:cubicBezTo>
                <a:cubicBezTo>
                  <a:pt x="1993887" y="2230344"/>
                  <a:pt x="1983515" y="2240716"/>
                  <a:pt x="1970721" y="2240716"/>
                </a:cubicBezTo>
                <a:cubicBezTo>
                  <a:pt x="1957927" y="2240716"/>
                  <a:pt x="1947555" y="2230344"/>
                  <a:pt x="1947555" y="2217550"/>
                </a:cubicBezTo>
                <a:cubicBezTo>
                  <a:pt x="1947555" y="2204756"/>
                  <a:pt x="1957927" y="2194384"/>
                  <a:pt x="1970721" y="2194384"/>
                </a:cubicBezTo>
                <a:close/>
                <a:moveTo>
                  <a:pt x="1793622" y="2194384"/>
                </a:moveTo>
                <a:cubicBezTo>
                  <a:pt x="1806416" y="2194384"/>
                  <a:pt x="1816788" y="2204756"/>
                  <a:pt x="1816788" y="2217550"/>
                </a:cubicBezTo>
                <a:cubicBezTo>
                  <a:pt x="1816788" y="2230344"/>
                  <a:pt x="1806416" y="2240716"/>
                  <a:pt x="1793622" y="2240716"/>
                </a:cubicBezTo>
                <a:cubicBezTo>
                  <a:pt x="1780828" y="2240716"/>
                  <a:pt x="1770456" y="2230344"/>
                  <a:pt x="1770456" y="2217550"/>
                </a:cubicBezTo>
                <a:cubicBezTo>
                  <a:pt x="1770456" y="2204756"/>
                  <a:pt x="1780828" y="2194384"/>
                  <a:pt x="1793622" y="2194384"/>
                </a:cubicBezTo>
                <a:close/>
                <a:moveTo>
                  <a:pt x="1619112" y="2194384"/>
                </a:moveTo>
                <a:cubicBezTo>
                  <a:pt x="1631908" y="2194384"/>
                  <a:pt x="1642281" y="2204756"/>
                  <a:pt x="1642281" y="2217550"/>
                </a:cubicBezTo>
                <a:cubicBezTo>
                  <a:pt x="1642281" y="2230344"/>
                  <a:pt x="1631908" y="2240716"/>
                  <a:pt x="1619112" y="2240716"/>
                </a:cubicBezTo>
                <a:cubicBezTo>
                  <a:pt x="1606317" y="2240716"/>
                  <a:pt x="1595944" y="2230344"/>
                  <a:pt x="1595944" y="2217550"/>
                </a:cubicBezTo>
                <a:cubicBezTo>
                  <a:pt x="1595944" y="2204756"/>
                  <a:pt x="1606317" y="2194384"/>
                  <a:pt x="1619112" y="2194384"/>
                </a:cubicBezTo>
                <a:close/>
                <a:moveTo>
                  <a:pt x="1442021" y="2194384"/>
                </a:moveTo>
                <a:cubicBezTo>
                  <a:pt x="1454814" y="2194384"/>
                  <a:pt x="1465186" y="2204756"/>
                  <a:pt x="1465186" y="2217550"/>
                </a:cubicBezTo>
                <a:cubicBezTo>
                  <a:pt x="1465186" y="2230344"/>
                  <a:pt x="1454814" y="2240716"/>
                  <a:pt x="1442021" y="2240716"/>
                </a:cubicBezTo>
                <a:cubicBezTo>
                  <a:pt x="1429227" y="2240716"/>
                  <a:pt x="1418856" y="2230344"/>
                  <a:pt x="1418856" y="2217550"/>
                </a:cubicBezTo>
                <a:cubicBezTo>
                  <a:pt x="1418856" y="2204756"/>
                  <a:pt x="1429227" y="2194384"/>
                  <a:pt x="1442021" y="2194384"/>
                </a:cubicBezTo>
                <a:close/>
                <a:moveTo>
                  <a:pt x="1264922" y="2194384"/>
                </a:moveTo>
                <a:cubicBezTo>
                  <a:pt x="1277716" y="2194384"/>
                  <a:pt x="1288087" y="2204756"/>
                  <a:pt x="1288087" y="2217550"/>
                </a:cubicBezTo>
                <a:cubicBezTo>
                  <a:pt x="1288087" y="2230344"/>
                  <a:pt x="1277716" y="2240716"/>
                  <a:pt x="1264922" y="2240716"/>
                </a:cubicBezTo>
                <a:cubicBezTo>
                  <a:pt x="1252128" y="2240716"/>
                  <a:pt x="1241755" y="2230344"/>
                  <a:pt x="1241755" y="2217550"/>
                </a:cubicBezTo>
                <a:cubicBezTo>
                  <a:pt x="1241755" y="2204756"/>
                  <a:pt x="1252128" y="2194384"/>
                  <a:pt x="1264922" y="2194384"/>
                </a:cubicBezTo>
                <a:close/>
                <a:moveTo>
                  <a:pt x="1087827" y="2194384"/>
                </a:moveTo>
                <a:cubicBezTo>
                  <a:pt x="1100621" y="2194384"/>
                  <a:pt x="1110994" y="2204756"/>
                  <a:pt x="1110994" y="2217550"/>
                </a:cubicBezTo>
                <a:cubicBezTo>
                  <a:pt x="1110994" y="2230344"/>
                  <a:pt x="1100621" y="2240716"/>
                  <a:pt x="1087827" y="2240716"/>
                </a:cubicBezTo>
                <a:cubicBezTo>
                  <a:pt x="1075031" y="2240716"/>
                  <a:pt x="1064658" y="2230344"/>
                  <a:pt x="1064658" y="2217550"/>
                </a:cubicBezTo>
                <a:cubicBezTo>
                  <a:pt x="1064658" y="2204756"/>
                  <a:pt x="1075031" y="2194384"/>
                  <a:pt x="1087827" y="2194384"/>
                </a:cubicBezTo>
                <a:close/>
                <a:moveTo>
                  <a:pt x="910727" y="2194384"/>
                </a:moveTo>
                <a:cubicBezTo>
                  <a:pt x="923521" y="2194384"/>
                  <a:pt x="933891" y="2204756"/>
                  <a:pt x="933891" y="2217550"/>
                </a:cubicBezTo>
                <a:cubicBezTo>
                  <a:pt x="933891" y="2230344"/>
                  <a:pt x="923521" y="2240716"/>
                  <a:pt x="910727" y="2240716"/>
                </a:cubicBezTo>
                <a:cubicBezTo>
                  <a:pt x="897930" y="2240716"/>
                  <a:pt x="887561" y="2230344"/>
                  <a:pt x="887561" y="2217550"/>
                </a:cubicBezTo>
                <a:cubicBezTo>
                  <a:pt x="887561" y="2204756"/>
                  <a:pt x="897930" y="2194384"/>
                  <a:pt x="910727" y="2194384"/>
                </a:cubicBezTo>
                <a:close/>
                <a:moveTo>
                  <a:pt x="733629" y="2194384"/>
                </a:moveTo>
                <a:cubicBezTo>
                  <a:pt x="746423" y="2194384"/>
                  <a:pt x="756795" y="2204756"/>
                  <a:pt x="756795" y="2217550"/>
                </a:cubicBezTo>
                <a:cubicBezTo>
                  <a:pt x="756795" y="2230344"/>
                  <a:pt x="746423" y="2240716"/>
                  <a:pt x="733629" y="2240716"/>
                </a:cubicBezTo>
                <a:cubicBezTo>
                  <a:pt x="720834" y="2240716"/>
                  <a:pt x="710462" y="2230344"/>
                  <a:pt x="710462" y="2217550"/>
                </a:cubicBezTo>
                <a:cubicBezTo>
                  <a:pt x="710462" y="2204756"/>
                  <a:pt x="720834" y="2194384"/>
                  <a:pt x="733629" y="2194384"/>
                </a:cubicBezTo>
                <a:close/>
                <a:moveTo>
                  <a:pt x="556528" y="2194384"/>
                </a:moveTo>
                <a:cubicBezTo>
                  <a:pt x="569322" y="2194384"/>
                  <a:pt x="579694" y="2204756"/>
                  <a:pt x="579694" y="2217550"/>
                </a:cubicBezTo>
                <a:cubicBezTo>
                  <a:pt x="579694" y="2230344"/>
                  <a:pt x="569322" y="2240716"/>
                  <a:pt x="556528" y="2240716"/>
                </a:cubicBezTo>
                <a:cubicBezTo>
                  <a:pt x="543734" y="2240716"/>
                  <a:pt x="533362" y="2230344"/>
                  <a:pt x="533362" y="2217550"/>
                </a:cubicBezTo>
                <a:cubicBezTo>
                  <a:pt x="533362" y="2204756"/>
                  <a:pt x="543734" y="2194384"/>
                  <a:pt x="556528" y="2194384"/>
                </a:cubicBezTo>
                <a:close/>
                <a:moveTo>
                  <a:pt x="379430" y="2194384"/>
                </a:moveTo>
                <a:cubicBezTo>
                  <a:pt x="392224" y="2194384"/>
                  <a:pt x="402596" y="2204756"/>
                  <a:pt x="402596" y="2217550"/>
                </a:cubicBezTo>
                <a:cubicBezTo>
                  <a:pt x="402596" y="2230344"/>
                  <a:pt x="392224" y="2240716"/>
                  <a:pt x="379430" y="2240716"/>
                </a:cubicBezTo>
                <a:cubicBezTo>
                  <a:pt x="366636" y="2240716"/>
                  <a:pt x="356263" y="2230344"/>
                  <a:pt x="356263" y="2217550"/>
                </a:cubicBezTo>
                <a:cubicBezTo>
                  <a:pt x="356263" y="2204756"/>
                  <a:pt x="366636" y="2194384"/>
                  <a:pt x="379430" y="2194384"/>
                </a:cubicBezTo>
                <a:close/>
                <a:moveTo>
                  <a:pt x="202329" y="2194384"/>
                </a:moveTo>
                <a:cubicBezTo>
                  <a:pt x="215123" y="2194384"/>
                  <a:pt x="225495" y="2204756"/>
                  <a:pt x="225495" y="2217550"/>
                </a:cubicBezTo>
                <a:cubicBezTo>
                  <a:pt x="225495" y="2230344"/>
                  <a:pt x="215123" y="2240716"/>
                  <a:pt x="202329" y="2240716"/>
                </a:cubicBezTo>
                <a:cubicBezTo>
                  <a:pt x="189535" y="2240716"/>
                  <a:pt x="179163" y="2230344"/>
                  <a:pt x="179163" y="2217550"/>
                </a:cubicBezTo>
                <a:cubicBezTo>
                  <a:pt x="179163" y="2204756"/>
                  <a:pt x="189535" y="2194384"/>
                  <a:pt x="202329" y="2194384"/>
                </a:cubicBezTo>
                <a:close/>
                <a:moveTo>
                  <a:pt x="25230" y="2194384"/>
                </a:moveTo>
                <a:cubicBezTo>
                  <a:pt x="38024" y="2194384"/>
                  <a:pt x="48396" y="2204756"/>
                  <a:pt x="48396" y="2217550"/>
                </a:cubicBezTo>
                <a:cubicBezTo>
                  <a:pt x="48396" y="2230344"/>
                  <a:pt x="38024" y="2240716"/>
                  <a:pt x="25230" y="2240716"/>
                </a:cubicBezTo>
                <a:cubicBezTo>
                  <a:pt x="12436" y="2240716"/>
                  <a:pt x="2065" y="2230344"/>
                  <a:pt x="2065" y="2217550"/>
                </a:cubicBezTo>
                <a:cubicBezTo>
                  <a:pt x="2065" y="2204756"/>
                  <a:pt x="12436" y="2194384"/>
                  <a:pt x="25230" y="2194384"/>
                </a:cubicBezTo>
                <a:close/>
                <a:moveTo>
                  <a:pt x="3387508" y="2002375"/>
                </a:moveTo>
                <a:cubicBezTo>
                  <a:pt x="3400302" y="2002375"/>
                  <a:pt x="3410674" y="2012747"/>
                  <a:pt x="3410674" y="2025541"/>
                </a:cubicBezTo>
                <a:cubicBezTo>
                  <a:pt x="3410674" y="2038335"/>
                  <a:pt x="3400302" y="2048707"/>
                  <a:pt x="3387508" y="2048707"/>
                </a:cubicBezTo>
                <a:cubicBezTo>
                  <a:pt x="3374714" y="2048707"/>
                  <a:pt x="3364342" y="2038335"/>
                  <a:pt x="3364342" y="2025541"/>
                </a:cubicBezTo>
                <a:cubicBezTo>
                  <a:pt x="3364342" y="2012747"/>
                  <a:pt x="3374714" y="2002375"/>
                  <a:pt x="3387508" y="2002375"/>
                </a:cubicBezTo>
                <a:close/>
                <a:moveTo>
                  <a:pt x="3210413" y="2002375"/>
                </a:moveTo>
                <a:cubicBezTo>
                  <a:pt x="3223207" y="2002375"/>
                  <a:pt x="3233579" y="2012747"/>
                  <a:pt x="3233579" y="2025541"/>
                </a:cubicBezTo>
                <a:cubicBezTo>
                  <a:pt x="3233579" y="2038335"/>
                  <a:pt x="3223207" y="2048707"/>
                  <a:pt x="3210413" y="2048707"/>
                </a:cubicBezTo>
                <a:cubicBezTo>
                  <a:pt x="3197619" y="2048707"/>
                  <a:pt x="3187247" y="2038335"/>
                  <a:pt x="3187247" y="2025541"/>
                </a:cubicBezTo>
                <a:cubicBezTo>
                  <a:pt x="3187247" y="2012747"/>
                  <a:pt x="3197619" y="2002375"/>
                  <a:pt x="3210413" y="2002375"/>
                </a:cubicBezTo>
                <a:close/>
                <a:moveTo>
                  <a:pt x="3033314" y="2002375"/>
                </a:moveTo>
                <a:cubicBezTo>
                  <a:pt x="3046108" y="2002375"/>
                  <a:pt x="3056480" y="2012747"/>
                  <a:pt x="3056480" y="2025541"/>
                </a:cubicBezTo>
                <a:cubicBezTo>
                  <a:pt x="3056480" y="2038335"/>
                  <a:pt x="3046108" y="2048707"/>
                  <a:pt x="3033314" y="2048707"/>
                </a:cubicBezTo>
                <a:cubicBezTo>
                  <a:pt x="3020520" y="2048707"/>
                  <a:pt x="3010148" y="2038335"/>
                  <a:pt x="3010148" y="2025541"/>
                </a:cubicBezTo>
                <a:cubicBezTo>
                  <a:pt x="3010148" y="2012747"/>
                  <a:pt x="3020520" y="2002375"/>
                  <a:pt x="3033314" y="2002375"/>
                </a:cubicBezTo>
                <a:close/>
                <a:moveTo>
                  <a:pt x="2856216" y="2002375"/>
                </a:moveTo>
                <a:cubicBezTo>
                  <a:pt x="2869010" y="2002375"/>
                  <a:pt x="2879382" y="2012747"/>
                  <a:pt x="2879382" y="2025541"/>
                </a:cubicBezTo>
                <a:cubicBezTo>
                  <a:pt x="2879382" y="2038335"/>
                  <a:pt x="2869010" y="2048707"/>
                  <a:pt x="2856216" y="2048707"/>
                </a:cubicBezTo>
                <a:cubicBezTo>
                  <a:pt x="2843422" y="2048707"/>
                  <a:pt x="2833050" y="2038335"/>
                  <a:pt x="2833050" y="2025541"/>
                </a:cubicBezTo>
                <a:cubicBezTo>
                  <a:pt x="2833050" y="2012747"/>
                  <a:pt x="2843422" y="2002375"/>
                  <a:pt x="2856216" y="2002375"/>
                </a:cubicBezTo>
                <a:close/>
                <a:moveTo>
                  <a:pt x="2679117" y="2002375"/>
                </a:moveTo>
                <a:cubicBezTo>
                  <a:pt x="2691911" y="2002375"/>
                  <a:pt x="2702283" y="2012747"/>
                  <a:pt x="2702283" y="2025541"/>
                </a:cubicBezTo>
                <a:cubicBezTo>
                  <a:pt x="2702283" y="2038335"/>
                  <a:pt x="2691911" y="2048707"/>
                  <a:pt x="2679117" y="2048707"/>
                </a:cubicBezTo>
                <a:cubicBezTo>
                  <a:pt x="2666323" y="2048707"/>
                  <a:pt x="2655951" y="2038335"/>
                  <a:pt x="2655951" y="2025541"/>
                </a:cubicBezTo>
                <a:cubicBezTo>
                  <a:pt x="2655951" y="2012747"/>
                  <a:pt x="2666323" y="2002375"/>
                  <a:pt x="2679117" y="2002375"/>
                </a:cubicBezTo>
                <a:close/>
                <a:moveTo>
                  <a:pt x="2502018" y="2002375"/>
                </a:moveTo>
                <a:cubicBezTo>
                  <a:pt x="2514812" y="2002375"/>
                  <a:pt x="2525184" y="2012747"/>
                  <a:pt x="2525184" y="2025541"/>
                </a:cubicBezTo>
                <a:cubicBezTo>
                  <a:pt x="2525184" y="2038335"/>
                  <a:pt x="2514812" y="2048707"/>
                  <a:pt x="2502018" y="2048707"/>
                </a:cubicBezTo>
                <a:cubicBezTo>
                  <a:pt x="2489224" y="2048707"/>
                  <a:pt x="2478852" y="2038335"/>
                  <a:pt x="2478852" y="2025541"/>
                </a:cubicBezTo>
                <a:cubicBezTo>
                  <a:pt x="2478852" y="2012747"/>
                  <a:pt x="2489224" y="2002375"/>
                  <a:pt x="2502018" y="2002375"/>
                </a:cubicBezTo>
                <a:close/>
                <a:moveTo>
                  <a:pt x="2324919" y="2002375"/>
                </a:moveTo>
                <a:cubicBezTo>
                  <a:pt x="2337713" y="2002375"/>
                  <a:pt x="2348085" y="2012747"/>
                  <a:pt x="2348085" y="2025541"/>
                </a:cubicBezTo>
                <a:cubicBezTo>
                  <a:pt x="2348085" y="2038335"/>
                  <a:pt x="2337713" y="2048707"/>
                  <a:pt x="2324919" y="2048707"/>
                </a:cubicBezTo>
                <a:cubicBezTo>
                  <a:pt x="2312125" y="2048707"/>
                  <a:pt x="2301753" y="2038335"/>
                  <a:pt x="2301753" y="2025541"/>
                </a:cubicBezTo>
                <a:cubicBezTo>
                  <a:pt x="2301753" y="2012747"/>
                  <a:pt x="2312125" y="2002375"/>
                  <a:pt x="2324919" y="2002375"/>
                </a:cubicBezTo>
                <a:close/>
                <a:moveTo>
                  <a:pt x="2147820" y="2002375"/>
                </a:moveTo>
                <a:cubicBezTo>
                  <a:pt x="2160614" y="2002375"/>
                  <a:pt x="2170986" y="2012747"/>
                  <a:pt x="2170986" y="2025541"/>
                </a:cubicBezTo>
                <a:cubicBezTo>
                  <a:pt x="2170986" y="2038335"/>
                  <a:pt x="2160614" y="2048707"/>
                  <a:pt x="2147820" y="2048707"/>
                </a:cubicBezTo>
                <a:cubicBezTo>
                  <a:pt x="2135026" y="2048707"/>
                  <a:pt x="2124654" y="2038335"/>
                  <a:pt x="2124654" y="2025541"/>
                </a:cubicBezTo>
                <a:cubicBezTo>
                  <a:pt x="2124654" y="2012747"/>
                  <a:pt x="2135026" y="2002375"/>
                  <a:pt x="2147820" y="2002375"/>
                </a:cubicBezTo>
                <a:close/>
                <a:moveTo>
                  <a:pt x="1970721" y="2002375"/>
                </a:moveTo>
                <a:cubicBezTo>
                  <a:pt x="1983515" y="2002375"/>
                  <a:pt x="1993887" y="2012747"/>
                  <a:pt x="1993887" y="2025541"/>
                </a:cubicBezTo>
                <a:cubicBezTo>
                  <a:pt x="1993887" y="2038335"/>
                  <a:pt x="1983515" y="2048707"/>
                  <a:pt x="1970721" y="2048707"/>
                </a:cubicBezTo>
                <a:cubicBezTo>
                  <a:pt x="1957927" y="2048707"/>
                  <a:pt x="1947555" y="2038335"/>
                  <a:pt x="1947555" y="2025541"/>
                </a:cubicBezTo>
                <a:cubicBezTo>
                  <a:pt x="1947555" y="2012747"/>
                  <a:pt x="1957927" y="2002375"/>
                  <a:pt x="1970721" y="2002375"/>
                </a:cubicBezTo>
                <a:close/>
                <a:moveTo>
                  <a:pt x="1793622" y="2002375"/>
                </a:moveTo>
                <a:cubicBezTo>
                  <a:pt x="1806416" y="2002375"/>
                  <a:pt x="1816788" y="2012747"/>
                  <a:pt x="1816788" y="2025541"/>
                </a:cubicBezTo>
                <a:cubicBezTo>
                  <a:pt x="1816788" y="2038335"/>
                  <a:pt x="1806416" y="2048707"/>
                  <a:pt x="1793622" y="2048707"/>
                </a:cubicBezTo>
                <a:cubicBezTo>
                  <a:pt x="1780828" y="2048707"/>
                  <a:pt x="1770456" y="2038335"/>
                  <a:pt x="1770456" y="2025541"/>
                </a:cubicBezTo>
                <a:cubicBezTo>
                  <a:pt x="1770456" y="2012747"/>
                  <a:pt x="1780828" y="2002375"/>
                  <a:pt x="1793622" y="2002375"/>
                </a:cubicBezTo>
                <a:close/>
                <a:moveTo>
                  <a:pt x="1619112" y="2002375"/>
                </a:moveTo>
                <a:cubicBezTo>
                  <a:pt x="1631908" y="2002375"/>
                  <a:pt x="1642282" y="2012747"/>
                  <a:pt x="1642282" y="2025541"/>
                </a:cubicBezTo>
                <a:cubicBezTo>
                  <a:pt x="1642282" y="2038335"/>
                  <a:pt x="1631908" y="2048707"/>
                  <a:pt x="1619112" y="2048707"/>
                </a:cubicBezTo>
                <a:cubicBezTo>
                  <a:pt x="1606317" y="2048707"/>
                  <a:pt x="1595944" y="2038335"/>
                  <a:pt x="1595944" y="2025541"/>
                </a:cubicBezTo>
                <a:cubicBezTo>
                  <a:pt x="1595944" y="2012747"/>
                  <a:pt x="1606317" y="2002375"/>
                  <a:pt x="1619112" y="2002375"/>
                </a:cubicBezTo>
                <a:close/>
                <a:moveTo>
                  <a:pt x="1442021" y="2002375"/>
                </a:moveTo>
                <a:cubicBezTo>
                  <a:pt x="1454815" y="2002375"/>
                  <a:pt x="1465187" y="2012747"/>
                  <a:pt x="1465187" y="2025541"/>
                </a:cubicBezTo>
                <a:cubicBezTo>
                  <a:pt x="1465187" y="2038335"/>
                  <a:pt x="1454815" y="2048707"/>
                  <a:pt x="1442021" y="2048707"/>
                </a:cubicBezTo>
                <a:cubicBezTo>
                  <a:pt x="1429227" y="2048707"/>
                  <a:pt x="1418856" y="2038335"/>
                  <a:pt x="1418856" y="2025541"/>
                </a:cubicBezTo>
                <a:cubicBezTo>
                  <a:pt x="1418856" y="2012747"/>
                  <a:pt x="1429227" y="2002375"/>
                  <a:pt x="1442021" y="2002375"/>
                </a:cubicBezTo>
                <a:close/>
                <a:moveTo>
                  <a:pt x="1264922" y="2002375"/>
                </a:moveTo>
                <a:cubicBezTo>
                  <a:pt x="1277717" y="2002375"/>
                  <a:pt x="1288088" y="2012747"/>
                  <a:pt x="1288088" y="2025541"/>
                </a:cubicBezTo>
                <a:cubicBezTo>
                  <a:pt x="1288088" y="2038335"/>
                  <a:pt x="1277717" y="2048707"/>
                  <a:pt x="1264922" y="2048707"/>
                </a:cubicBezTo>
                <a:cubicBezTo>
                  <a:pt x="1252128" y="2048707"/>
                  <a:pt x="1241755" y="2038335"/>
                  <a:pt x="1241755" y="2025541"/>
                </a:cubicBezTo>
                <a:cubicBezTo>
                  <a:pt x="1241755" y="2012747"/>
                  <a:pt x="1252128" y="2002375"/>
                  <a:pt x="1264922" y="2002375"/>
                </a:cubicBezTo>
                <a:close/>
                <a:moveTo>
                  <a:pt x="1087828" y="2002375"/>
                </a:moveTo>
                <a:cubicBezTo>
                  <a:pt x="1100623" y="2002375"/>
                  <a:pt x="1110996" y="2012747"/>
                  <a:pt x="1110996" y="2025541"/>
                </a:cubicBezTo>
                <a:cubicBezTo>
                  <a:pt x="1110996" y="2038335"/>
                  <a:pt x="1100623" y="2048707"/>
                  <a:pt x="1087828" y="2048707"/>
                </a:cubicBezTo>
                <a:cubicBezTo>
                  <a:pt x="1075031" y="2048707"/>
                  <a:pt x="1064658" y="2038335"/>
                  <a:pt x="1064658" y="2025541"/>
                </a:cubicBezTo>
                <a:cubicBezTo>
                  <a:pt x="1064658" y="2012747"/>
                  <a:pt x="1075031" y="2002375"/>
                  <a:pt x="1087828" y="2002375"/>
                </a:cubicBezTo>
                <a:close/>
                <a:moveTo>
                  <a:pt x="910727" y="2002375"/>
                </a:moveTo>
                <a:cubicBezTo>
                  <a:pt x="923521" y="2002375"/>
                  <a:pt x="933893" y="2012747"/>
                  <a:pt x="933893" y="2025541"/>
                </a:cubicBezTo>
                <a:cubicBezTo>
                  <a:pt x="933893" y="2038335"/>
                  <a:pt x="923521" y="2048707"/>
                  <a:pt x="910727" y="2048707"/>
                </a:cubicBezTo>
                <a:cubicBezTo>
                  <a:pt x="897930" y="2048707"/>
                  <a:pt x="887561" y="2038335"/>
                  <a:pt x="887561" y="2025541"/>
                </a:cubicBezTo>
                <a:cubicBezTo>
                  <a:pt x="887561" y="2012747"/>
                  <a:pt x="897930" y="2002375"/>
                  <a:pt x="910727" y="2002375"/>
                </a:cubicBezTo>
                <a:close/>
                <a:moveTo>
                  <a:pt x="733629" y="2002375"/>
                </a:moveTo>
                <a:cubicBezTo>
                  <a:pt x="746423" y="2002375"/>
                  <a:pt x="756795" y="2012747"/>
                  <a:pt x="756795" y="2025541"/>
                </a:cubicBezTo>
                <a:cubicBezTo>
                  <a:pt x="756795" y="2038335"/>
                  <a:pt x="746423" y="2048707"/>
                  <a:pt x="733629" y="2048707"/>
                </a:cubicBezTo>
                <a:cubicBezTo>
                  <a:pt x="720835" y="2048707"/>
                  <a:pt x="710463" y="2038335"/>
                  <a:pt x="710463" y="2025541"/>
                </a:cubicBezTo>
                <a:cubicBezTo>
                  <a:pt x="710463" y="2012747"/>
                  <a:pt x="720835" y="2002375"/>
                  <a:pt x="733629" y="2002375"/>
                </a:cubicBezTo>
                <a:close/>
                <a:moveTo>
                  <a:pt x="556528" y="2002375"/>
                </a:moveTo>
                <a:cubicBezTo>
                  <a:pt x="569323" y="2002375"/>
                  <a:pt x="579695" y="2012747"/>
                  <a:pt x="579695" y="2025541"/>
                </a:cubicBezTo>
                <a:cubicBezTo>
                  <a:pt x="579695" y="2038335"/>
                  <a:pt x="569323" y="2048707"/>
                  <a:pt x="556528" y="2048707"/>
                </a:cubicBezTo>
                <a:cubicBezTo>
                  <a:pt x="543734" y="2048707"/>
                  <a:pt x="533363" y="2038335"/>
                  <a:pt x="533363" y="2025541"/>
                </a:cubicBezTo>
                <a:cubicBezTo>
                  <a:pt x="533363" y="2012747"/>
                  <a:pt x="543734" y="2002375"/>
                  <a:pt x="556528" y="2002375"/>
                </a:cubicBezTo>
                <a:close/>
                <a:moveTo>
                  <a:pt x="379430" y="2002375"/>
                </a:moveTo>
                <a:cubicBezTo>
                  <a:pt x="392225" y="2002375"/>
                  <a:pt x="402596" y="2012747"/>
                  <a:pt x="402596" y="2025541"/>
                </a:cubicBezTo>
                <a:cubicBezTo>
                  <a:pt x="402596" y="2038335"/>
                  <a:pt x="392225" y="2048707"/>
                  <a:pt x="379430" y="2048707"/>
                </a:cubicBezTo>
                <a:cubicBezTo>
                  <a:pt x="366636" y="2048707"/>
                  <a:pt x="356264" y="2038335"/>
                  <a:pt x="356264" y="2025541"/>
                </a:cubicBezTo>
                <a:cubicBezTo>
                  <a:pt x="356264" y="2012747"/>
                  <a:pt x="366636" y="2002375"/>
                  <a:pt x="379430" y="2002375"/>
                </a:cubicBezTo>
                <a:close/>
                <a:moveTo>
                  <a:pt x="202329" y="2002375"/>
                </a:moveTo>
                <a:cubicBezTo>
                  <a:pt x="215123" y="2002375"/>
                  <a:pt x="225495" y="2012747"/>
                  <a:pt x="225495" y="2025541"/>
                </a:cubicBezTo>
                <a:cubicBezTo>
                  <a:pt x="225495" y="2038335"/>
                  <a:pt x="215123" y="2048707"/>
                  <a:pt x="202329" y="2048707"/>
                </a:cubicBezTo>
                <a:cubicBezTo>
                  <a:pt x="189535" y="2048707"/>
                  <a:pt x="179163" y="2038335"/>
                  <a:pt x="179163" y="2025541"/>
                </a:cubicBezTo>
                <a:cubicBezTo>
                  <a:pt x="179163" y="2012747"/>
                  <a:pt x="189535" y="2002375"/>
                  <a:pt x="202329" y="2002375"/>
                </a:cubicBezTo>
                <a:close/>
                <a:moveTo>
                  <a:pt x="25231" y="2002375"/>
                </a:moveTo>
                <a:cubicBezTo>
                  <a:pt x="38025" y="2002375"/>
                  <a:pt x="48397" y="2012747"/>
                  <a:pt x="48397" y="2025541"/>
                </a:cubicBezTo>
                <a:cubicBezTo>
                  <a:pt x="48397" y="2038335"/>
                  <a:pt x="38025" y="2048707"/>
                  <a:pt x="25231" y="2048707"/>
                </a:cubicBezTo>
                <a:cubicBezTo>
                  <a:pt x="12437" y="2048707"/>
                  <a:pt x="2065" y="2038335"/>
                  <a:pt x="2065" y="2025541"/>
                </a:cubicBezTo>
                <a:cubicBezTo>
                  <a:pt x="2065" y="2012747"/>
                  <a:pt x="12437" y="2002375"/>
                  <a:pt x="25231" y="2002375"/>
                </a:cubicBezTo>
                <a:close/>
                <a:moveTo>
                  <a:pt x="3389573" y="1831011"/>
                </a:moveTo>
                <a:cubicBezTo>
                  <a:pt x="3402367" y="1831011"/>
                  <a:pt x="3412739" y="1841383"/>
                  <a:pt x="3412739" y="1854177"/>
                </a:cubicBezTo>
                <a:cubicBezTo>
                  <a:pt x="3412739" y="1866971"/>
                  <a:pt x="3402367" y="1877343"/>
                  <a:pt x="3389573" y="1877343"/>
                </a:cubicBezTo>
                <a:cubicBezTo>
                  <a:pt x="3376779" y="1877343"/>
                  <a:pt x="3366407" y="1866971"/>
                  <a:pt x="3366407" y="1854177"/>
                </a:cubicBezTo>
                <a:cubicBezTo>
                  <a:pt x="3366407" y="1841383"/>
                  <a:pt x="3376779" y="1831011"/>
                  <a:pt x="3389573" y="1831011"/>
                </a:cubicBezTo>
                <a:close/>
                <a:moveTo>
                  <a:pt x="3212478" y="1831011"/>
                </a:moveTo>
                <a:cubicBezTo>
                  <a:pt x="3225272" y="1831011"/>
                  <a:pt x="3235644" y="1841383"/>
                  <a:pt x="3235644" y="1854177"/>
                </a:cubicBezTo>
                <a:cubicBezTo>
                  <a:pt x="3235644" y="1866971"/>
                  <a:pt x="3225272" y="1877343"/>
                  <a:pt x="3212478" y="1877343"/>
                </a:cubicBezTo>
                <a:cubicBezTo>
                  <a:pt x="3199684" y="1877343"/>
                  <a:pt x="3189312" y="1866971"/>
                  <a:pt x="3189312" y="1854177"/>
                </a:cubicBezTo>
                <a:cubicBezTo>
                  <a:pt x="3189312" y="1841383"/>
                  <a:pt x="3199684" y="1831011"/>
                  <a:pt x="3212478" y="1831011"/>
                </a:cubicBezTo>
                <a:close/>
                <a:moveTo>
                  <a:pt x="3035379" y="1831011"/>
                </a:moveTo>
                <a:cubicBezTo>
                  <a:pt x="3048173" y="1831011"/>
                  <a:pt x="3058545" y="1841383"/>
                  <a:pt x="3058545" y="1854177"/>
                </a:cubicBezTo>
                <a:cubicBezTo>
                  <a:pt x="3058545" y="1866971"/>
                  <a:pt x="3048173" y="1877343"/>
                  <a:pt x="3035379" y="1877343"/>
                </a:cubicBezTo>
                <a:cubicBezTo>
                  <a:pt x="3022585" y="1877343"/>
                  <a:pt x="3012213" y="1866971"/>
                  <a:pt x="3012213" y="1854177"/>
                </a:cubicBezTo>
                <a:cubicBezTo>
                  <a:pt x="3012213" y="1841383"/>
                  <a:pt x="3022585" y="1831011"/>
                  <a:pt x="3035379" y="1831011"/>
                </a:cubicBezTo>
                <a:close/>
                <a:moveTo>
                  <a:pt x="2858280" y="1831011"/>
                </a:moveTo>
                <a:cubicBezTo>
                  <a:pt x="2871074" y="1831011"/>
                  <a:pt x="2881446" y="1841383"/>
                  <a:pt x="2881446" y="1854177"/>
                </a:cubicBezTo>
                <a:cubicBezTo>
                  <a:pt x="2881446" y="1866971"/>
                  <a:pt x="2871074" y="1877343"/>
                  <a:pt x="2858280" y="1877343"/>
                </a:cubicBezTo>
                <a:cubicBezTo>
                  <a:pt x="2845486" y="1877343"/>
                  <a:pt x="2835114" y="1866971"/>
                  <a:pt x="2835114" y="1854177"/>
                </a:cubicBezTo>
                <a:cubicBezTo>
                  <a:pt x="2835114" y="1841383"/>
                  <a:pt x="2845486" y="1831011"/>
                  <a:pt x="2858280" y="1831011"/>
                </a:cubicBezTo>
                <a:close/>
                <a:moveTo>
                  <a:pt x="2681181" y="1831011"/>
                </a:moveTo>
                <a:cubicBezTo>
                  <a:pt x="2693975" y="1831011"/>
                  <a:pt x="2704347" y="1841383"/>
                  <a:pt x="2704347" y="1854177"/>
                </a:cubicBezTo>
                <a:cubicBezTo>
                  <a:pt x="2704347" y="1866971"/>
                  <a:pt x="2693975" y="1877343"/>
                  <a:pt x="2681181" y="1877343"/>
                </a:cubicBezTo>
                <a:cubicBezTo>
                  <a:pt x="2668387" y="1877343"/>
                  <a:pt x="2658015" y="1866971"/>
                  <a:pt x="2658015" y="1854177"/>
                </a:cubicBezTo>
                <a:cubicBezTo>
                  <a:pt x="2658015" y="1841383"/>
                  <a:pt x="2668387" y="1831011"/>
                  <a:pt x="2681181" y="1831011"/>
                </a:cubicBezTo>
                <a:close/>
                <a:moveTo>
                  <a:pt x="2504082" y="1831011"/>
                </a:moveTo>
                <a:cubicBezTo>
                  <a:pt x="2516876" y="1831011"/>
                  <a:pt x="2527248" y="1841383"/>
                  <a:pt x="2527248" y="1854177"/>
                </a:cubicBezTo>
                <a:cubicBezTo>
                  <a:pt x="2527248" y="1866971"/>
                  <a:pt x="2516876" y="1877343"/>
                  <a:pt x="2504082" y="1877343"/>
                </a:cubicBezTo>
                <a:cubicBezTo>
                  <a:pt x="2491288" y="1877343"/>
                  <a:pt x="2480916" y="1866971"/>
                  <a:pt x="2480916" y="1854177"/>
                </a:cubicBezTo>
                <a:cubicBezTo>
                  <a:pt x="2480916" y="1841383"/>
                  <a:pt x="2491288" y="1831011"/>
                  <a:pt x="2504082" y="1831011"/>
                </a:cubicBezTo>
                <a:close/>
                <a:moveTo>
                  <a:pt x="2326983" y="1831011"/>
                </a:moveTo>
                <a:cubicBezTo>
                  <a:pt x="2339777" y="1831011"/>
                  <a:pt x="2350149" y="1841383"/>
                  <a:pt x="2350149" y="1854177"/>
                </a:cubicBezTo>
                <a:cubicBezTo>
                  <a:pt x="2350149" y="1866971"/>
                  <a:pt x="2339777" y="1877343"/>
                  <a:pt x="2326983" y="1877343"/>
                </a:cubicBezTo>
                <a:cubicBezTo>
                  <a:pt x="2314189" y="1877343"/>
                  <a:pt x="2303817" y="1866971"/>
                  <a:pt x="2303817" y="1854177"/>
                </a:cubicBezTo>
                <a:cubicBezTo>
                  <a:pt x="2303817" y="1841383"/>
                  <a:pt x="2314189" y="1831011"/>
                  <a:pt x="2326983" y="1831011"/>
                </a:cubicBezTo>
                <a:close/>
                <a:moveTo>
                  <a:pt x="2149884" y="1831011"/>
                </a:moveTo>
                <a:cubicBezTo>
                  <a:pt x="2162678" y="1831011"/>
                  <a:pt x="2173050" y="1841383"/>
                  <a:pt x="2173050" y="1854177"/>
                </a:cubicBezTo>
                <a:cubicBezTo>
                  <a:pt x="2173050" y="1866971"/>
                  <a:pt x="2162678" y="1877343"/>
                  <a:pt x="2149884" y="1877343"/>
                </a:cubicBezTo>
                <a:cubicBezTo>
                  <a:pt x="2137090" y="1877343"/>
                  <a:pt x="2126718" y="1866971"/>
                  <a:pt x="2126718" y="1854177"/>
                </a:cubicBezTo>
                <a:cubicBezTo>
                  <a:pt x="2126718" y="1841383"/>
                  <a:pt x="2137090" y="1831011"/>
                  <a:pt x="2149884" y="1831011"/>
                </a:cubicBezTo>
                <a:close/>
                <a:moveTo>
                  <a:pt x="1972786" y="1831011"/>
                </a:moveTo>
                <a:cubicBezTo>
                  <a:pt x="1985580" y="1831011"/>
                  <a:pt x="1995952" y="1841383"/>
                  <a:pt x="1995952" y="1854177"/>
                </a:cubicBezTo>
                <a:cubicBezTo>
                  <a:pt x="1995952" y="1866971"/>
                  <a:pt x="1985580" y="1877343"/>
                  <a:pt x="1972786" y="1877343"/>
                </a:cubicBezTo>
                <a:cubicBezTo>
                  <a:pt x="1959992" y="1877343"/>
                  <a:pt x="1949620" y="1866971"/>
                  <a:pt x="1949620" y="1854177"/>
                </a:cubicBezTo>
                <a:cubicBezTo>
                  <a:pt x="1949620" y="1841383"/>
                  <a:pt x="1959992" y="1831011"/>
                  <a:pt x="1972786" y="1831011"/>
                </a:cubicBezTo>
                <a:close/>
                <a:moveTo>
                  <a:pt x="1795687" y="1831011"/>
                </a:moveTo>
                <a:cubicBezTo>
                  <a:pt x="1808481" y="1831011"/>
                  <a:pt x="1818853" y="1841383"/>
                  <a:pt x="1818853" y="1854177"/>
                </a:cubicBezTo>
                <a:cubicBezTo>
                  <a:pt x="1818853" y="1866971"/>
                  <a:pt x="1808481" y="1877343"/>
                  <a:pt x="1795687" y="1877343"/>
                </a:cubicBezTo>
                <a:cubicBezTo>
                  <a:pt x="1782893" y="1877343"/>
                  <a:pt x="1772521" y="1866971"/>
                  <a:pt x="1772521" y="1854177"/>
                </a:cubicBezTo>
                <a:cubicBezTo>
                  <a:pt x="1772521" y="1841383"/>
                  <a:pt x="1782893" y="1831011"/>
                  <a:pt x="1795687" y="1831011"/>
                </a:cubicBezTo>
                <a:close/>
                <a:moveTo>
                  <a:pt x="1621178" y="1831011"/>
                </a:moveTo>
                <a:cubicBezTo>
                  <a:pt x="1633973" y="1831011"/>
                  <a:pt x="1644347" y="1841383"/>
                  <a:pt x="1644347" y="1854177"/>
                </a:cubicBezTo>
                <a:cubicBezTo>
                  <a:pt x="1644347" y="1866971"/>
                  <a:pt x="1633973" y="1877343"/>
                  <a:pt x="1621178" y="1877343"/>
                </a:cubicBezTo>
                <a:cubicBezTo>
                  <a:pt x="1608382" y="1877343"/>
                  <a:pt x="1598009" y="1866971"/>
                  <a:pt x="1598009" y="1854177"/>
                </a:cubicBezTo>
                <a:cubicBezTo>
                  <a:pt x="1598009" y="1841383"/>
                  <a:pt x="1608382" y="1831011"/>
                  <a:pt x="1621178" y="1831011"/>
                </a:cubicBezTo>
                <a:close/>
                <a:moveTo>
                  <a:pt x="1444087" y="1831011"/>
                </a:moveTo>
                <a:cubicBezTo>
                  <a:pt x="1456880" y="1831011"/>
                  <a:pt x="1467252" y="1841383"/>
                  <a:pt x="1467252" y="1854177"/>
                </a:cubicBezTo>
                <a:cubicBezTo>
                  <a:pt x="1467252" y="1866971"/>
                  <a:pt x="1456880" y="1877343"/>
                  <a:pt x="1444087" y="1877343"/>
                </a:cubicBezTo>
                <a:cubicBezTo>
                  <a:pt x="1431292" y="1877343"/>
                  <a:pt x="1420921" y="1866971"/>
                  <a:pt x="1420921" y="1854177"/>
                </a:cubicBezTo>
                <a:cubicBezTo>
                  <a:pt x="1420921" y="1841383"/>
                  <a:pt x="1431292" y="1831011"/>
                  <a:pt x="1444087" y="1831011"/>
                </a:cubicBezTo>
                <a:close/>
                <a:moveTo>
                  <a:pt x="1266988" y="1831011"/>
                </a:moveTo>
                <a:cubicBezTo>
                  <a:pt x="1279781" y="1831011"/>
                  <a:pt x="1290154" y="1841383"/>
                  <a:pt x="1290154" y="1854177"/>
                </a:cubicBezTo>
                <a:cubicBezTo>
                  <a:pt x="1290154" y="1866971"/>
                  <a:pt x="1279781" y="1877343"/>
                  <a:pt x="1266988" y="1877343"/>
                </a:cubicBezTo>
                <a:cubicBezTo>
                  <a:pt x="1254193" y="1877343"/>
                  <a:pt x="1243822" y="1866971"/>
                  <a:pt x="1243822" y="1854177"/>
                </a:cubicBezTo>
                <a:cubicBezTo>
                  <a:pt x="1243822" y="1841383"/>
                  <a:pt x="1254193" y="1831011"/>
                  <a:pt x="1266988" y="1831011"/>
                </a:cubicBezTo>
                <a:close/>
                <a:moveTo>
                  <a:pt x="1089892" y="1831011"/>
                </a:moveTo>
                <a:cubicBezTo>
                  <a:pt x="1102687" y="1831011"/>
                  <a:pt x="1113059" y="1841383"/>
                  <a:pt x="1113059" y="1854177"/>
                </a:cubicBezTo>
                <a:cubicBezTo>
                  <a:pt x="1113059" y="1866971"/>
                  <a:pt x="1102687" y="1877343"/>
                  <a:pt x="1089892" y="1877343"/>
                </a:cubicBezTo>
                <a:cubicBezTo>
                  <a:pt x="1077096" y="1877343"/>
                  <a:pt x="1066723" y="1866971"/>
                  <a:pt x="1066723" y="1854177"/>
                </a:cubicBezTo>
                <a:cubicBezTo>
                  <a:pt x="1066723" y="1841383"/>
                  <a:pt x="1077096" y="1831011"/>
                  <a:pt x="1089892" y="1831011"/>
                </a:cubicBezTo>
                <a:close/>
                <a:moveTo>
                  <a:pt x="912792" y="1831011"/>
                </a:moveTo>
                <a:cubicBezTo>
                  <a:pt x="925586" y="1831011"/>
                  <a:pt x="935957" y="1841383"/>
                  <a:pt x="935957" y="1854177"/>
                </a:cubicBezTo>
                <a:cubicBezTo>
                  <a:pt x="935957" y="1866971"/>
                  <a:pt x="925586" y="1877343"/>
                  <a:pt x="912792" y="1877343"/>
                </a:cubicBezTo>
                <a:cubicBezTo>
                  <a:pt x="899995" y="1877343"/>
                  <a:pt x="889626" y="1866971"/>
                  <a:pt x="889626" y="1854177"/>
                </a:cubicBezTo>
                <a:cubicBezTo>
                  <a:pt x="889626" y="1841383"/>
                  <a:pt x="899995" y="1831011"/>
                  <a:pt x="912792" y="1831011"/>
                </a:cubicBezTo>
                <a:close/>
                <a:moveTo>
                  <a:pt x="735694" y="1831011"/>
                </a:moveTo>
                <a:cubicBezTo>
                  <a:pt x="748488" y="1831011"/>
                  <a:pt x="758860" y="1841383"/>
                  <a:pt x="758860" y="1854177"/>
                </a:cubicBezTo>
                <a:cubicBezTo>
                  <a:pt x="758860" y="1866971"/>
                  <a:pt x="748488" y="1877343"/>
                  <a:pt x="735694" y="1877343"/>
                </a:cubicBezTo>
                <a:cubicBezTo>
                  <a:pt x="722900" y="1877343"/>
                  <a:pt x="712528" y="1866971"/>
                  <a:pt x="712528" y="1854177"/>
                </a:cubicBezTo>
                <a:cubicBezTo>
                  <a:pt x="712528" y="1841383"/>
                  <a:pt x="722900" y="1831011"/>
                  <a:pt x="735694" y="1831011"/>
                </a:cubicBezTo>
                <a:close/>
                <a:moveTo>
                  <a:pt x="558593" y="1831011"/>
                </a:moveTo>
                <a:cubicBezTo>
                  <a:pt x="571387" y="1831011"/>
                  <a:pt x="581759" y="1841383"/>
                  <a:pt x="581759" y="1854177"/>
                </a:cubicBezTo>
                <a:cubicBezTo>
                  <a:pt x="581759" y="1866971"/>
                  <a:pt x="571387" y="1877343"/>
                  <a:pt x="558593" y="1877343"/>
                </a:cubicBezTo>
                <a:cubicBezTo>
                  <a:pt x="545799" y="1877343"/>
                  <a:pt x="535427" y="1866971"/>
                  <a:pt x="535427" y="1854177"/>
                </a:cubicBezTo>
                <a:cubicBezTo>
                  <a:pt x="535427" y="1841383"/>
                  <a:pt x="545799" y="1831011"/>
                  <a:pt x="558593" y="1831011"/>
                </a:cubicBezTo>
                <a:close/>
                <a:moveTo>
                  <a:pt x="381495" y="1831011"/>
                </a:moveTo>
                <a:cubicBezTo>
                  <a:pt x="394290" y="1831011"/>
                  <a:pt x="404660" y="1841383"/>
                  <a:pt x="404660" y="1854177"/>
                </a:cubicBezTo>
                <a:cubicBezTo>
                  <a:pt x="404660" y="1866971"/>
                  <a:pt x="394290" y="1877343"/>
                  <a:pt x="381495" y="1877343"/>
                </a:cubicBezTo>
                <a:cubicBezTo>
                  <a:pt x="368701" y="1877343"/>
                  <a:pt x="358329" y="1866971"/>
                  <a:pt x="358329" y="1854177"/>
                </a:cubicBezTo>
                <a:cubicBezTo>
                  <a:pt x="358329" y="1841383"/>
                  <a:pt x="368701" y="1831011"/>
                  <a:pt x="381495" y="1831011"/>
                </a:cubicBezTo>
                <a:close/>
                <a:moveTo>
                  <a:pt x="204395" y="1831011"/>
                </a:moveTo>
                <a:cubicBezTo>
                  <a:pt x="217189" y="1831011"/>
                  <a:pt x="227561" y="1841383"/>
                  <a:pt x="227561" y="1854177"/>
                </a:cubicBezTo>
                <a:cubicBezTo>
                  <a:pt x="227561" y="1866971"/>
                  <a:pt x="217189" y="1877343"/>
                  <a:pt x="204395" y="1877343"/>
                </a:cubicBezTo>
                <a:cubicBezTo>
                  <a:pt x="191601" y="1877343"/>
                  <a:pt x="181229" y="1866971"/>
                  <a:pt x="181229" y="1854177"/>
                </a:cubicBezTo>
                <a:cubicBezTo>
                  <a:pt x="181229" y="1841383"/>
                  <a:pt x="191601" y="1831011"/>
                  <a:pt x="204395" y="1831011"/>
                </a:cubicBezTo>
                <a:close/>
                <a:moveTo>
                  <a:pt x="27296" y="1831011"/>
                </a:moveTo>
                <a:cubicBezTo>
                  <a:pt x="40090" y="1831011"/>
                  <a:pt x="50462" y="1841383"/>
                  <a:pt x="50462" y="1854177"/>
                </a:cubicBezTo>
                <a:cubicBezTo>
                  <a:pt x="50462" y="1866971"/>
                  <a:pt x="40090" y="1877343"/>
                  <a:pt x="27296" y="1877343"/>
                </a:cubicBezTo>
                <a:cubicBezTo>
                  <a:pt x="14502" y="1877343"/>
                  <a:pt x="4130" y="1866971"/>
                  <a:pt x="4130" y="1854177"/>
                </a:cubicBezTo>
                <a:cubicBezTo>
                  <a:pt x="4130" y="1841383"/>
                  <a:pt x="14502" y="1831011"/>
                  <a:pt x="27296" y="1831011"/>
                </a:cubicBezTo>
                <a:close/>
                <a:moveTo>
                  <a:pt x="1625311" y="1626915"/>
                </a:moveTo>
                <a:cubicBezTo>
                  <a:pt x="1638109" y="1626915"/>
                  <a:pt x="1648481" y="1637282"/>
                  <a:pt x="1648481" y="1650075"/>
                </a:cubicBezTo>
                <a:cubicBezTo>
                  <a:pt x="1648481" y="1662870"/>
                  <a:pt x="1638109" y="1673243"/>
                  <a:pt x="1625311" y="1673243"/>
                </a:cubicBezTo>
                <a:cubicBezTo>
                  <a:pt x="1612515" y="1673243"/>
                  <a:pt x="1602141" y="1662870"/>
                  <a:pt x="1602141" y="1650075"/>
                </a:cubicBezTo>
                <a:cubicBezTo>
                  <a:pt x="1602141" y="1637282"/>
                  <a:pt x="1612515" y="1626915"/>
                  <a:pt x="1625311" y="1626915"/>
                </a:cubicBezTo>
                <a:close/>
                <a:moveTo>
                  <a:pt x="1448221" y="1626915"/>
                </a:moveTo>
                <a:cubicBezTo>
                  <a:pt x="1461014" y="1626915"/>
                  <a:pt x="1471385" y="1637282"/>
                  <a:pt x="1471385" y="1650075"/>
                </a:cubicBezTo>
                <a:cubicBezTo>
                  <a:pt x="1471385" y="1662870"/>
                  <a:pt x="1461014" y="1673243"/>
                  <a:pt x="1448221" y="1673243"/>
                </a:cubicBezTo>
                <a:cubicBezTo>
                  <a:pt x="1435428" y="1673243"/>
                  <a:pt x="1425056" y="1662870"/>
                  <a:pt x="1425056" y="1650075"/>
                </a:cubicBezTo>
                <a:cubicBezTo>
                  <a:pt x="1425056" y="1637282"/>
                  <a:pt x="1435428" y="1626915"/>
                  <a:pt x="1448221" y="1626915"/>
                </a:cubicBezTo>
                <a:close/>
                <a:moveTo>
                  <a:pt x="1271122" y="1626915"/>
                </a:moveTo>
                <a:cubicBezTo>
                  <a:pt x="1283916" y="1626915"/>
                  <a:pt x="1294289" y="1637282"/>
                  <a:pt x="1294289" y="1650075"/>
                </a:cubicBezTo>
                <a:cubicBezTo>
                  <a:pt x="1294289" y="1662870"/>
                  <a:pt x="1283916" y="1673243"/>
                  <a:pt x="1271122" y="1673243"/>
                </a:cubicBezTo>
                <a:cubicBezTo>
                  <a:pt x="1258328" y="1673243"/>
                  <a:pt x="1247956" y="1662870"/>
                  <a:pt x="1247956" y="1650075"/>
                </a:cubicBezTo>
                <a:cubicBezTo>
                  <a:pt x="1247956" y="1637282"/>
                  <a:pt x="1258328" y="1626915"/>
                  <a:pt x="1271122" y="1626915"/>
                </a:cubicBezTo>
                <a:close/>
                <a:moveTo>
                  <a:pt x="1094030" y="1626915"/>
                </a:moveTo>
                <a:cubicBezTo>
                  <a:pt x="1106826" y="1626915"/>
                  <a:pt x="1117196" y="1637282"/>
                  <a:pt x="1117196" y="1650075"/>
                </a:cubicBezTo>
                <a:cubicBezTo>
                  <a:pt x="1117196" y="1662870"/>
                  <a:pt x="1106826" y="1673243"/>
                  <a:pt x="1094030" y="1673243"/>
                </a:cubicBezTo>
                <a:cubicBezTo>
                  <a:pt x="1081233" y="1673243"/>
                  <a:pt x="1070859" y="1662870"/>
                  <a:pt x="1070859" y="1650075"/>
                </a:cubicBezTo>
                <a:cubicBezTo>
                  <a:pt x="1070859" y="1637282"/>
                  <a:pt x="1081233" y="1626915"/>
                  <a:pt x="1094030" y="1626915"/>
                </a:cubicBezTo>
                <a:close/>
                <a:moveTo>
                  <a:pt x="916930" y="1626915"/>
                </a:moveTo>
                <a:cubicBezTo>
                  <a:pt x="929720" y="1626915"/>
                  <a:pt x="940092" y="1637282"/>
                  <a:pt x="940092" y="1650075"/>
                </a:cubicBezTo>
                <a:cubicBezTo>
                  <a:pt x="940092" y="1662870"/>
                  <a:pt x="929720" y="1673243"/>
                  <a:pt x="916930" y="1673243"/>
                </a:cubicBezTo>
                <a:cubicBezTo>
                  <a:pt x="904129" y="1673243"/>
                  <a:pt x="893761" y="1662870"/>
                  <a:pt x="893761" y="1650075"/>
                </a:cubicBezTo>
                <a:cubicBezTo>
                  <a:pt x="893761" y="1637282"/>
                  <a:pt x="904129" y="1626915"/>
                  <a:pt x="916930" y="1626915"/>
                </a:cubicBezTo>
                <a:close/>
                <a:moveTo>
                  <a:pt x="739831" y="1626915"/>
                </a:moveTo>
                <a:cubicBezTo>
                  <a:pt x="752625" y="1626915"/>
                  <a:pt x="762997" y="1637282"/>
                  <a:pt x="762997" y="1650075"/>
                </a:cubicBezTo>
                <a:cubicBezTo>
                  <a:pt x="762997" y="1662870"/>
                  <a:pt x="752625" y="1673243"/>
                  <a:pt x="739831" y="1673243"/>
                </a:cubicBezTo>
                <a:cubicBezTo>
                  <a:pt x="727037" y="1673243"/>
                  <a:pt x="716664" y="1662870"/>
                  <a:pt x="716664" y="1650075"/>
                </a:cubicBezTo>
                <a:cubicBezTo>
                  <a:pt x="716664" y="1637282"/>
                  <a:pt x="727037" y="1626915"/>
                  <a:pt x="739831" y="1626915"/>
                </a:cubicBezTo>
                <a:close/>
                <a:moveTo>
                  <a:pt x="562728" y="1626915"/>
                </a:moveTo>
                <a:cubicBezTo>
                  <a:pt x="575523" y="1626915"/>
                  <a:pt x="585895" y="1637282"/>
                  <a:pt x="585895" y="1650075"/>
                </a:cubicBezTo>
                <a:cubicBezTo>
                  <a:pt x="585895" y="1662870"/>
                  <a:pt x="575523" y="1673243"/>
                  <a:pt x="562728" y="1673243"/>
                </a:cubicBezTo>
                <a:cubicBezTo>
                  <a:pt x="549934" y="1673243"/>
                  <a:pt x="539562" y="1662870"/>
                  <a:pt x="539562" y="1650075"/>
                </a:cubicBezTo>
                <a:cubicBezTo>
                  <a:pt x="539562" y="1637282"/>
                  <a:pt x="549934" y="1626915"/>
                  <a:pt x="562728" y="1626915"/>
                </a:cubicBezTo>
                <a:close/>
                <a:moveTo>
                  <a:pt x="385632" y="1626915"/>
                </a:moveTo>
                <a:cubicBezTo>
                  <a:pt x="398426" y="1626915"/>
                  <a:pt x="408796" y="1637282"/>
                  <a:pt x="408796" y="1650075"/>
                </a:cubicBezTo>
                <a:cubicBezTo>
                  <a:pt x="408796" y="1662870"/>
                  <a:pt x="398426" y="1673243"/>
                  <a:pt x="385632" y="1673243"/>
                </a:cubicBezTo>
                <a:cubicBezTo>
                  <a:pt x="372837" y="1673243"/>
                  <a:pt x="362465" y="1662870"/>
                  <a:pt x="362465" y="1650075"/>
                </a:cubicBezTo>
                <a:cubicBezTo>
                  <a:pt x="362465" y="1637282"/>
                  <a:pt x="372837" y="1626915"/>
                  <a:pt x="385632" y="1626915"/>
                </a:cubicBezTo>
                <a:close/>
                <a:moveTo>
                  <a:pt x="208530" y="1626915"/>
                </a:moveTo>
                <a:cubicBezTo>
                  <a:pt x="221324" y="1626915"/>
                  <a:pt x="231696" y="1637282"/>
                  <a:pt x="231696" y="1650075"/>
                </a:cubicBezTo>
                <a:cubicBezTo>
                  <a:pt x="231696" y="1662870"/>
                  <a:pt x="221324" y="1673243"/>
                  <a:pt x="208530" y="1673243"/>
                </a:cubicBezTo>
                <a:cubicBezTo>
                  <a:pt x="195736" y="1673243"/>
                  <a:pt x="185364" y="1662870"/>
                  <a:pt x="185364" y="1650075"/>
                </a:cubicBezTo>
                <a:cubicBezTo>
                  <a:pt x="185364" y="1637282"/>
                  <a:pt x="195736" y="1626915"/>
                  <a:pt x="208530" y="1626915"/>
                </a:cubicBezTo>
                <a:close/>
                <a:moveTo>
                  <a:pt x="31432" y="1626915"/>
                </a:moveTo>
                <a:cubicBezTo>
                  <a:pt x="44226" y="1626915"/>
                  <a:pt x="54597" y="1637282"/>
                  <a:pt x="54597" y="1650075"/>
                </a:cubicBezTo>
                <a:cubicBezTo>
                  <a:pt x="54597" y="1662870"/>
                  <a:pt x="44226" y="1673243"/>
                  <a:pt x="31432" y="1673243"/>
                </a:cubicBezTo>
                <a:cubicBezTo>
                  <a:pt x="18638" y="1673243"/>
                  <a:pt x="8266" y="1662870"/>
                  <a:pt x="8266" y="1650075"/>
                </a:cubicBezTo>
                <a:cubicBezTo>
                  <a:pt x="8266" y="1637282"/>
                  <a:pt x="18638" y="1626915"/>
                  <a:pt x="31432" y="1626915"/>
                </a:cubicBezTo>
                <a:close/>
                <a:moveTo>
                  <a:pt x="3393703" y="1626911"/>
                </a:moveTo>
                <a:cubicBezTo>
                  <a:pt x="3406497" y="1626911"/>
                  <a:pt x="3416869" y="1637282"/>
                  <a:pt x="3416869" y="1650074"/>
                </a:cubicBezTo>
                <a:cubicBezTo>
                  <a:pt x="3416869" y="1662869"/>
                  <a:pt x="3406497" y="1673241"/>
                  <a:pt x="3393703" y="1673241"/>
                </a:cubicBezTo>
                <a:cubicBezTo>
                  <a:pt x="3380909" y="1673241"/>
                  <a:pt x="3370537" y="1662869"/>
                  <a:pt x="3370537" y="1650074"/>
                </a:cubicBezTo>
                <a:cubicBezTo>
                  <a:pt x="3370537" y="1637282"/>
                  <a:pt x="3380909" y="1626911"/>
                  <a:pt x="3393703" y="1626911"/>
                </a:cubicBezTo>
                <a:close/>
                <a:moveTo>
                  <a:pt x="3216608" y="1626911"/>
                </a:moveTo>
                <a:cubicBezTo>
                  <a:pt x="3229402" y="1626911"/>
                  <a:pt x="3239774" y="1637282"/>
                  <a:pt x="3239774" y="1650074"/>
                </a:cubicBezTo>
                <a:cubicBezTo>
                  <a:pt x="3239774" y="1662869"/>
                  <a:pt x="3229402" y="1673241"/>
                  <a:pt x="3216608" y="1673241"/>
                </a:cubicBezTo>
                <a:cubicBezTo>
                  <a:pt x="3203814" y="1673241"/>
                  <a:pt x="3193442" y="1662869"/>
                  <a:pt x="3193442" y="1650074"/>
                </a:cubicBezTo>
                <a:cubicBezTo>
                  <a:pt x="3193442" y="1637282"/>
                  <a:pt x="3203814" y="1626911"/>
                  <a:pt x="3216608" y="1626911"/>
                </a:cubicBezTo>
                <a:close/>
                <a:moveTo>
                  <a:pt x="3039509" y="1626911"/>
                </a:moveTo>
                <a:cubicBezTo>
                  <a:pt x="3052303" y="1626911"/>
                  <a:pt x="3062675" y="1637282"/>
                  <a:pt x="3062675" y="1650074"/>
                </a:cubicBezTo>
                <a:cubicBezTo>
                  <a:pt x="3062675" y="1662869"/>
                  <a:pt x="3052303" y="1673241"/>
                  <a:pt x="3039509" y="1673241"/>
                </a:cubicBezTo>
                <a:cubicBezTo>
                  <a:pt x="3026715" y="1673241"/>
                  <a:pt x="3016343" y="1662869"/>
                  <a:pt x="3016343" y="1650074"/>
                </a:cubicBezTo>
                <a:cubicBezTo>
                  <a:pt x="3016343" y="1637282"/>
                  <a:pt x="3026715" y="1626911"/>
                  <a:pt x="3039509" y="1626911"/>
                </a:cubicBezTo>
                <a:close/>
                <a:moveTo>
                  <a:pt x="2862410" y="1626911"/>
                </a:moveTo>
                <a:cubicBezTo>
                  <a:pt x="2875204" y="1626911"/>
                  <a:pt x="2885576" y="1637282"/>
                  <a:pt x="2885576" y="1650074"/>
                </a:cubicBezTo>
                <a:cubicBezTo>
                  <a:pt x="2885576" y="1662869"/>
                  <a:pt x="2875204" y="1673241"/>
                  <a:pt x="2862410" y="1673241"/>
                </a:cubicBezTo>
                <a:cubicBezTo>
                  <a:pt x="2849616" y="1673241"/>
                  <a:pt x="2839244" y="1662869"/>
                  <a:pt x="2839244" y="1650074"/>
                </a:cubicBezTo>
                <a:cubicBezTo>
                  <a:pt x="2839244" y="1637282"/>
                  <a:pt x="2849616" y="1626911"/>
                  <a:pt x="2862410" y="1626911"/>
                </a:cubicBezTo>
                <a:close/>
                <a:moveTo>
                  <a:pt x="2685311" y="1626911"/>
                </a:moveTo>
                <a:cubicBezTo>
                  <a:pt x="2698105" y="1626911"/>
                  <a:pt x="2708477" y="1637282"/>
                  <a:pt x="2708477" y="1650074"/>
                </a:cubicBezTo>
                <a:cubicBezTo>
                  <a:pt x="2708477" y="1662869"/>
                  <a:pt x="2698105" y="1673241"/>
                  <a:pt x="2685311" y="1673241"/>
                </a:cubicBezTo>
                <a:cubicBezTo>
                  <a:pt x="2672517" y="1673241"/>
                  <a:pt x="2662145" y="1662869"/>
                  <a:pt x="2662145" y="1650074"/>
                </a:cubicBezTo>
                <a:cubicBezTo>
                  <a:pt x="2662145" y="1637282"/>
                  <a:pt x="2672517" y="1626911"/>
                  <a:pt x="2685311" y="1626911"/>
                </a:cubicBezTo>
                <a:close/>
                <a:moveTo>
                  <a:pt x="2508212" y="1626911"/>
                </a:moveTo>
                <a:cubicBezTo>
                  <a:pt x="2521006" y="1626911"/>
                  <a:pt x="2531378" y="1637282"/>
                  <a:pt x="2531378" y="1650074"/>
                </a:cubicBezTo>
                <a:cubicBezTo>
                  <a:pt x="2531378" y="1662869"/>
                  <a:pt x="2521006" y="1673241"/>
                  <a:pt x="2508212" y="1673241"/>
                </a:cubicBezTo>
                <a:cubicBezTo>
                  <a:pt x="2495418" y="1673241"/>
                  <a:pt x="2485046" y="1662869"/>
                  <a:pt x="2485046" y="1650074"/>
                </a:cubicBezTo>
                <a:cubicBezTo>
                  <a:pt x="2485046" y="1637282"/>
                  <a:pt x="2495418" y="1626911"/>
                  <a:pt x="2508212" y="1626911"/>
                </a:cubicBezTo>
                <a:close/>
                <a:moveTo>
                  <a:pt x="2331113" y="1626911"/>
                </a:moveTo>
                <a:cubicBezTo>
                  <a:pt x="2343907" y="1626911"/>
                  <a:pt x="2354279" y="1637282"/>
                  <a:pt x="2354279" y="1650074"/>
                </a:cubicBezTo>
                <a:cubicBezTo>
                  <a:pt x="2354279" y="1662869"/>
                  <a:pt x="2343907" y="1673241"/>
                  <a:pt x="2331113" y="1673241"/>
                </a:cubicBezTo>
                <a:cubicBezTo>
                  <a:pt x="2318319" y="1673241"/>
                  <a:pt x="2307947" y="1662869"/>
                  <a:pt x="2307947" y="1650074"/>
                </a:cubicBezTo>
                <a:cubicBezTo>
                  <a:pt x="2307947" y="1637282"/>
                  <a:pt x="2318319" y="1626911"/>
                  <a:pt x="2331113" y="1626911"/>
                </a:cubicBezTo>
                <a:close/>
                <a:moveTo>
                  <a:pt x="2154014" y="1626911"/>
                </a:moveTo>
                <a:cubicBezTo>
                  <a:pt x="2166808" y="1626911"/>
                  <a:pt x="2177180" y="1637282"/>
                  <a:pt x="2177180" y="1650074"/>
                </a:cubicBezTo>
                <a:cubicBezTo>
                  <a:pt x="2177180" y="1662869"/>
                  <a:pt x="2166808" y="1673241"/>
                  <a:pt x="2154014" y="1673241"/>
                </a:cubicBezTo>
                <a:cubicBezTo>
                  <a:pt x="2141220" y="1673241"/>
                  <a:pt x="2130848" y="1662869"/>
                  <a:pt x="2130848" y="1650074"/>
                </a:cubicBezTo>
                <a:cubicBezTo>
                  <a:pt x="2130848" y="1637282"/>
                  <a:pt x="2141220" y="1626911"/>
                  <a:pt x="2154014" y="1626911"/>
                </a:cubicBezTo>
                <a:close/>
                <a:moveTo>
                  <a:pt x="1976916" y="1626911"/>
                </a:moveTo>
                <a:cubicBezTo>
                  <a:pt x="1989710" y="1626911"/>
                  <a:pt x="2000082" y="1637282"/>
                  <a:pt x="2000082" y="1650074"/>
                </a:cubicBezTo>
                <a:cubicBezTo>
                  <a:pt x="2000082" y="1662869"/>
                  <a:pt x="1989710" y="1673241"/>
                  <a:pt x="1976916" y="1673241"/>
                </a:cubicBezTo>
                <a:cubicBezTo>
                  <a:pt x="1964122" y="1673241"/>
                  <a:pt x="1953750" y="1662869"/>
                  <a:pt x="1953750" y="1650074"/>
                </a:cubicBezTo>
                <a:cubicBezTo>
                  <a:pt x="1953750" y="1637282"/>
                  <a:pt x="1964122" y="1626911"/>
                  <a:pt x="1976916" y="1626911"/>
                </a:cubicBezTo>
                <a:close/>
                <a:moveTo>
                  <a:pt x="1799817" y="1626911"/>
                </a:moveTo>
                <a:cubicBezTo>
                  <a:pt x="1812611" y="1626911"/>
                  <a:pt x="1822983" y="1637282"/>
                  <a:pt x="1822983" y="1650074"/>
                </a:cubicBezTo>
                <a:cubicBezTo>
                  <a:pt x="1822983" y="1662869"/>
                  <a:pt x="1812611" y="1673241"/>
                  <a:pt x="1799817" y="1673241"/>
                </a:cubicBezTo>
                <a:cubicBezTo>
                  <a:pt x="1787023" y="1673241"/>
                  <a:pt x="1776651" y="1662869"/>
                  <a:pt x="1776651" y="1650074"/>
                </a:cubicBezTo>
                <a:cubicBezTo>
                  <a:pt x="1776651" y="1637282"/>
                  <a:pt x="1787023" y="1626911"/>
                  <a:pt x="1799817" y="1626911"/>
                </a:cubicBezTo>
                <a:close/>
                <a:moveTo>
                  <a:pt x="1627375" y="1455558"/>
                </a:moveTo>
                <a:cubicBezTo>
                  <a:pt x="1640172" y="1455558"/>
                  <a:pt x="1650548" y="1465928"/>
                  <a:pt x="1650548" y="1478721"/>
                </a:cubicBezTo>
                <a:cubicBezTo>
                  <a:pt x="1650548" y="1491513"/>
                  <a:pt x="1640172" y="1501883"/>
                  <a:pt x="1627375" y="1501883"/>
                </a:cubicBezTo>
                <a:cubicBezTo>
                  <a:pt x="1614580" y="1501883"/>
                  <a:pt x="1604206" y="1491513"/>
                  <a:pt x="1604206" y="1478721"/>
                </a:cubicBezTo>
                <a:cubicBezTo>
                  <a:pt x="1604206" y="1465928"/>
                  <a:pt x="1614580" y="1455558"/>
                  <a:pt x="1627375" y="1455558"/>
                </a:cubicBezTo>
                <a:close/>
                <a:moveTo>
                  <a:pt x="1450286" y="1455558"/>
                </a:moveTo>
                <a:cubicBezTo>
                  <a:pt x="1463080" y="1455558"/>
                  <a:pt x="1473450" y="1465928"/>
                  <a:pt x="1473450" y="1478721"/>
                </a:cubicBezTo>
                <a:cubicBezTo>
                  <a:pt x="1473450" y="1491513"/>
                  <a:pt x="1463080" y="1501883"/>
                  <a:pt x="1450286" y="1501883"/>
                </a:cubicBezTo>
                <a:cubicBezTo>
                  <a:pt x="1437492" y="1501883"/>
                  <a:pt x="1427120" y="1491513"/>
                  <a:pt x="1427120" y="1478721"/>
                </a:cubicBezTo>
                <a:cubicBezTo>
                  <a:pt x="1427120" y="1465928"/>
                  <a:pt x="1437492" y="1455558"/>
                  <a:pt x="1450286" y="1455558"/>
                </a:cubicBezTo>
                <a:close/>
                <a:moveTo>
                  <a:pt x="1273187" y="1455558"/>
                </a:moveTo>
                <a:cubicBezTo>
                  <a:pt x="1285981" y="1455558"/>
                  <a:pt x="1296354" y="1465928"/>
                  <a:pt x="1296354" y="1478721"/>
                </a:cubicBezTo>
                <a:cubicBezTo>
                  <a:pt x="1296354" y="1491513"/>
                  <a:pt x="1285981" y="1501883"/>
                  <a:pt x="1273187" y="1501883"/>
                </a:cubicBezTo>
                <a:cubicBezTo>
                  <a:pt x="1260393" y="1501883"/>
                  <a:pt x="1250021" y="1491513"/>
                  <a:pt x="1250021" y="1478721"/>
                </a:cubicBezTo>
                <a:cubicBezTo>
                  <a:pt x="1250021" y="1465928"/>
                  <a:pt x="1260393" y="1455558"/>
                  <a:pt x="1273187" y="1455558"/>
                </a:cubicBezTo>
                <a:close/>
                <a:moveTo>
                  <a:pt x="1096095" y="1455558"/>
                </a:moveTo>
                <a:cubicBezTo>
                  <a:pt x="1108890" y="1455558"/>
                  <a:pt x="1119261" y="1465928"/>
                  <a:pt x="1119261" y="1478721"/>
                </a:cubicBezTo>
                <a:cubicBezTo>
                  <a:pt x="1119261" y="1491513"/>
                  <a:pt x="1108890" y="1501883"/>
                  <a:pt x="1096095" y="1501883"/>
                </a:cubicBezTo>
                <a:cubicBezTo>
                  <a:pt x="1083299" y="1501883"/>
                  <a:pt x="1072924" y="1491513"/>
                  <a:pt x="1072924" y="1478721"/>
                </a:cubicBezTo>
                <a:cubicBezTo>
                  <a:pt x="1072924" y="1465928"/>
                  <a:pt x="1083299" y="1455558"/>
                  <a:pt x="1096095" y="1455558"/>
                </a:cubicBezTo>
                <a:close/>
                <a:moveTo>
                  <a:pt x="918992" y="1455558"/>
                </a:moveTo>
                <a:cubicBezTo>
                  <a:pt x="931784" y="1455558"/>
                  <a:pt x="942156" y="1465928"/>
                  <a:pt x="942156" y="1478721"/>
                </a:cubicBezTo>
                <a:cubicBezTo>
                  <a:pt x="942156" y="1491514"/>
                  <a:pt x="931784" y="1501883"/>
                  <a:pt x="918992" y="1501883"/>
                </a:cubicBezTo>
                <a:cubicBezTo>
                  <a:pt x="906196" y="1501883"/>
                  <a:pt x="895825" y="1491514"/>
                  <a:pt x="895825" y="1478721"/>
                </a:cubicBezTo>
                <a:cubicBezTo>
                  <a:pt x="895825" y="1465928"/>
                  <a:pt x="906196" y="1455558"/>
                  <a:pt x="918992" y="1455558"/>
                </a:cubicBezTo>
                <a:close/>
                <a:moveTo>
                  <a:pt x="741896" y="1455558"/>
                </a:moveTo>
                <a:cubicBezTo>
                  <a:pt x="754691" y="1455558"/>
                  <a:pt x="765062" y="1465928"/>
                  <a:pt x="765062" y="1478721"/>
                </a:cubicBezTo>
                <a:cubicBezTo>
                  <a:pt x="765062" y="1491514"/>
                  <a:pt x="754691" y="1501883"/>
                  <a:pt x="741896" y="1501883"/>
                </a:cubicBezTo>
                <a:cubicBezTo>
                  <a:pt x="729102" y="1501883"/>
                  <a:pt x="718730" y="1491514"/>
                  <a:pt x="718730" y="1478721"/>
                </a:cubicBezTo>
                <a:cubicBezTo>
                  <a:pt x="718730" y="1465928"/>
                  <a:pt x="729102" y="1455558"/>
                  <a:pt x="741896" y="1455558"/>
                </a:cubicBezTo>
                <a:close/>
                <a:moveTo>
                  <a:pt x="564794" y="1455558"/>
                </a:moveTo>
                <a:cubicBezTo>
                  <a:pt x="577588" y="1455558"/>
                  <a:pt x="587960" y="1465928"/>
                  <a:pt x="587960" y="1478721"/>
                </a:cubicBezTo>
                <a:cubicBezTo>
                  <a:pt x="587960" y="1491514"/>
                  <a:pt x="577588" y="1501883"/>
                  <a:pt x="564794" y="1501883"/>
                </a:cubicBezTo>
                <a:cubicBezTo>
                  <a:pt x="552000" y="1501883"/>
                  <a:pt x="541628" y="1491514"/>
                  <a:pt x="541628" y="1478721"/>
                </a:cubicBezTo>
                <a:cubicBezTo>
                  <a:pt x="541628" y="1465928"/>
                  <a:pt x="552000" y="1455558"/>
                  <a:pt x="564794" y="1455558"/>
                </a:cubicBezTo>
                <a:close/>
                <a:moveTo>
                  <a:pt x="387698" y="1455558"/>
                </a:moveTo>
                <a:cubicBezTo>
                  <a:pt x="400491" y="1455558"/>
                  <a:pt x="410860" y="1465928"/>
                  <a:pt x="410860" y="1478721"/>
                </a:cubicBezTo>
                <a:cubicBezTo>
                  <a:pt x="410860" y="1491514"/>
                  <a:pt x="400491" y="1501883"/>
                  <a:pt x="387698" y="1501883"/>
                </a:cubicBezTo>
                <a:cubicBezTo>
                  <a:pt x="374902" y="1501883"/>
                  <a:pt x="364530" y="1491514"/>
                  <a:pt x="364530" y="1478721"/>
                </a:cubicBezTo>
                <a:cubicBezTo>
                  <a:pt x="364530" y="1465928"/>
                  <a:pt x="374902" y="1455558"/>
                  <a:pt x="387698" y="1455558"/>
                </a:cubicBezTo>
                <a:close/>
                <a:moveTo>
                  <a:pt x="210594" y="1455558"/>
                </a:moveTo>
                <a:cubicBezTo>
                  <a:pt x="223388" y="1455558"/>
                  <a:pt x="233760" y="1465928"/>
                  <a:pt x="233760" y="1478721"/>
                </a:cubicBezTo>
                <a:cubicBezTo>
                  <a:pt x="233760" y="1491514"/>
                  <a:pt x="223388" y="1501883"/>
                  <a:pt x="210594" y="1501883"/>
                </a:cubicBezTo>
                <a:cubicBezTo>
                  <a:pt x="197800" y="1501883"/>
                  <a:pt x="187428" y="1491514"/>
                  <a:pt x="187428" y="1478721"/>
                </a:cubicBezTo>
                <a:cubicBezTo>
                  <a:pt x="187428" y="1465928"/>
                  <a:pt x="197800" y="1455558"/>
                  <a:pt x="210594" y="1455558"/>
                </a:cubicBezTo>
                <a:close/>
                <a:moveTo>
                  <a:pt x="33496" y="1455558"/>
                </a:moveTo>
                <a:cubicBezTo>
                  <a:pt x="46290" y="1455558"/>
                  <a:pt x="56662" y="1465928"/>
                  <a:pt x="56662" y="1478721"/>
                </a:cubicBezTo>
                <a:cubicBezTo>
                  <a:pt x="56662" y="1491514"/>
                  <a:pt x="46290" y="1501883"/>
                  <a:pt x="33496" y="1501883"/>
                </a:cubicBezTo>
                <a:cubicBezTo>
                  <a:pt x="20702" y="1501883"/>
                  <a:pt x="10330" y="1491514"/>
                  <a:pt x="10330" y="1478721"/>
                </a:cubicBezTo>
                <a:cubicBezTo>
                  <a:pt x="10330" y="1465928"/>
                  <a:pt x="20702" y="1455558"/>
                  <a:pt x="33496" y="1455558"/>
                </a:cubicBezTo>
                <a:close/>
                <a:moveTo>
                  <a:pt x="3041573" y="1455553"/>
                </a:moveTo>
                <a:cubicBezTo>
                  <a:pt x="3054367" y="1455553"/>
                  <a:pt x="3064739" y="1465924"/>
                  <a:pt x="3064739" y="1478717"/>
                </a:cubicBezTo>
                <a:cubicBezTo>
                  <a:pt x="3064739" y="1491510"/>
                  <a:pt x="3054367" y="1501880"/>
                  <a:pt x="3041573" y="1501880"/>
                </a:cubicBezTo>
                <a:cubicBezTo>
                  <a:pt x="3028779" y="1501880"/>
                  <a:pt x="3018407" y="1491510"/>
                  <a:pt x="3018407" y="1478717"/>
                </a:cubicBezTo>
                <a:cubicBezTo>
                  <a:pt x="3018407" y="1465924"/>
                  <a:pt x="3028779" y="1455553"/>
                  <a:pt x="3041573" y="1455553"/>
                </a:cubicBezTo>
                <a:close/>
                <a:moveTo>
                  <a:pt x="2864474" y="1455553"/>
                </a:moveTo>
                <a:cubicBezTo>
                  <a:pt x="2877268" y="1455553"/>
                  <a:pt x="2887640" y="1465924"/>
                  <a:pt x="2887640" y="1478717"/>
                </a:cubicBezTo>
                <a:cubicBezTo>
                  <a:pt x="2887640" y="1491510"/>
                  <a:pt x="2877268" y="1501880"/>
                  <a:pt x="2864474" y="1501880"/>
                </a:cubicBezTo>
                <a:cubicBezTo>
                  <a:pt x="2851680" y="1501880"/>
                  <a:pt x="2841308" y="1491510"/>
                  <a:pt x="2841308" y="1478717"/>
                </a:cubicBezTo>
                <a:cubicBezTo>
                  <a:pt x="2841308" y="1465924"/>
                  <a:pt x="2851680" y="1455553"/>
                  <a:pt x="2864474" y="1455553"/>
                </a:cubicBezTo>
                <a:close/>
                <a:moveTo>
                  <a:pt x="2687375" y="1455553"/>
                </a:moveTo>
                <a:cubicBezTo>
                  <a:pt x="2700169" y="1455553"/>
                  <a:pt x="2710541" y="1465924"/>
                  <a:pt x="2710541" y="1478717"/>
                </a:cubicBezTo>
                <a:cubicBezTo>
                  <a:pt x="2710541" y="1491510"/>
                  <a:pt x="2700169" y="1501881"/>
                  <a:pt x="2687375" y="1501881"/>
                </a:cubicBezTo>
                <a:cubicBezTo>
                  <a:pt x="2674581" y="1501881"/>
                  <a:pt x="2664209" y="1491510"/>
                  <a:pt x="2664209" y="1478717"/>
                </a:cubicBezTo>
                <a:cubicBezTo>
                  <a:pt x="2664209" y="1465924"/>
                  <a:pt x="2674581" y="1455553"/>
                  <a:pt x="2687375" y="1455553"/>
                </a:cubicBezTo>
                <a:close/>
                <a:moveTo>
                  <a:pt x="2510277" y="1455553"/>
                </a:moveTo>
                <a:cubicBezTo>
                  <a:pt x="2523071" y="1455553"/>
                  <a:pt x="2533443" y="1465924"/>
                  <a:pt x="2533443" y="1478717"/>
                </a:cubicBezTo>
                <a:cubicBezTo>
                  <a:pt x="2533443" y="1491510"/>
                  <a:pt x="2523071" y="1501881"/>
                  <a:pt x="2510277" y="1501881"/>
                </a:cubicBezTo>
                <a:cubicBezTo>
                  <a:pt x="2497483" y="1501881"/>
                  <a:pt x="2487111" y="1491510"/>
                  <a:pt x="2487111" y="1478717"/>
                </a:cubicBezTo>
                <a:cubicBezTo>
                  <a:pt x="2487111" y="1465924"/>
                  <a:pt x="2497483" y="1455553"/>
                  <a:pt x="2510277" y="1455553"/>
                </a:cubicBezTo>
                <a:close/>
                <a:moveTo>
                  <a:pt x="2333178" y="1455553"/>
                </a:moveTo>
                <a:cubicBezTo>
                  <a:pt x="2345972" y="1455553"/>
                  <a:pt x="2356344" y="1465924"/>
                  <a:pt x="2356344" y="1478717"/>
                </a:cubicBezTo>
                <a:cubicBezTo>
                  <a:pt x="2356344" y="1491510"/>
                  <a:pt x="2345972" y="1501881"/>
                  <a:pt x="2333178" y="1501881"/>
                </a:cubicBezTo>
                <a:cubicBezTo>
                  <a:pt x="2320384" y="1501881"/>
                  <a:pt x="2310012" y="1491510"/>
                  <a:pt x="2310012" y="1478717"/>
                </a:cubicBezTo>
                <a:cubicBezTo>
                  <a:pt x="2310012" y="1465924"/>
                  <a:pt x="2320384" y="1455553"/>
                  <a:pt x="2333178" y="1455553"/>
                </a:cubicBezTo>
                <a:close/>
                <a:moveTo>
                  <a:pt x="2156079" y="1455553"/>
                </a:moveTo>
                <a:cubicBezTo>
                  <a:pt x="2168873" y="1455553"/>
                  <a:pt x="2179245" y="1465924"/>
                  <a:pt x="2179245" y="1478717"/>
                </a:cubicBezTo>
                <a:cubicBezTo>
                  <a:pt x="2179245" y="1491510"/>
                  <a:pt x="2168873" y="1501881"/>
                  <a:pt x="2156079" y="1501881"/>
                </a:cubicBezTo>
                <a:cubicBezTo>
                  <a:pt x="2143285" y="1501881"/>
                  <a:pt x="2132913" y="1491510"/>
                  <a:pt x="2132913" y="1478717"/>
                </a:cubicBezTo>
                <a:cubicBezTo>
                  <a:pt x="2132913" y="1465924"/>
                  <a:pt x="2143285" y="1455553"/>
                  <a:pt x="2156079" y="1455553"/>
                </a:cubicBezTo>
                <a:close/>
                <a:moveTo>
                  <a:pt x="1978980" y="1455553"/>
                </a:moveTo>
                <a:cubicBezTo>
                  <a:pt x="1991774" y="1455553"/>
                  <a:pt x="2002146" y="1465924"/>
                  <a:pt x="2002146" y="1478717"/>
                </a:cubicBezTo>
                <a:cubicBezTo>
                  <a:pt x="2002146" y="1491510"/>
                  <a:pt x="1991774" y="1501881"/>
                  <a:pt x="1978980" y="1501881"/>
                </a:cubicBezTo>
                <a:cubicBezTo>
                  <a:pt x="1966186" y="1501881"/>
                  <a:pt x="1955814" y="1491510"/>
                  <a:pt x="1955814" y="1478717"/>
                </a:cubicBezTo>
                <a:cubicBezTo>
                  <a:pt x="1955814" y="1465924"/>
                  <a:pt x="1966186" y="1455553"/>
                  <a:pt x="1978980" y="1455553"/>
                </a:cubicBezTo>
                <a:close/>
                <a:moveTo>
                  <a:pt x="1801881" y="1455553"/>
                </a:moveTo>
                <a:cubicBezTo>
                  <a:pt x="1814675" y="1455553"/>
                  <a:pt x="1825047" y="1465924"/>
                  <a:pt x="1825047" y="1478717"/>
                </a:cubicBezTo>
                <a:cubicBezTo>
                  <a:pt x="1825047" y="1491510"/>
                  <a:pt x="1814675" y="1501881"/>
                  <a:pt x="1801881" y="1501881"/>
                </a:cubicBezTo>
                <a:cubicBezTo>
                  <a:pt x="1789087" y="1501881"/>
                  <a:pt x="1778715" y="1491510"/>
                  <a:pt x="1778715" y="1478717"/>
                </a:cubicBezTo>
                <a:cubicBezTo>
                  <a:pt x="1778715" y="1465924"/>
                  <a:pt x="1789087" y="1455553"/>
                  <a:pt x="1801881" y="1455553"/>
                </a:cubicBezTo>
                <a:close/>
                <a:moveTo>
                  <a:pt x="3395767" y="1455553"/>
                </a:moveTo>
                <a:cubicBezTo>
                  <a:pt x="3408561" y="1455553"/>
                  <a:pt x="3418933" y="1465924"/>
                  <a:pt x="3418933" y="1478717"/>
                </a:cubicBezTo>
                <a:cubicBezTo>
                  <a:pt x="3418933" y="1491510"/>
                  <a:pt x="3408561" y="1501880"/>
                  <a:pt x="3395767" y="1501880"/>
                </a:cubicBezTo>
                <a:cubicBezTo>
                  <a:pt x="3382973" y="1501880"/>
                  <a:pt x="3372601" y="1491510"/>
                  <a:pt x="3372601" y="1478717"/>
                </a:cubicBezTo>
                <a:cubicBezTo>
                  <a:pt x="3372601" y="1465924"/>
                  <a:pt x="3382973" y="1455553"/>
                  <a:pt x="3395767" y="1455553"/>
                </a:cubicBezTo>
                <a:close/>
                <a:moveTo>
                  <a:pt x="3218672" y="1455553"/>
                </a:moveTo>
                <a:cubicBezTo>
                  <a:pt x="3231466" y="1455553"/>
                  <a:pt x="3241838" y="1465924"/>
                  <a:pt x="3241838" y="1478717"/>
                </a:cubicBezTo>
                <a:cubicBezTo>
                  <a:pt x="3241838" y="1491510"/>
                  <a:pt x="3231466" y="1501880"/>
                  <a:pt x="3218672" y="1501880"/>
                </a:cubicBezTo>
                <a:cubicBezTo>
                  <a:pt x="3205878" y="1501880"/>
                  <a:pt x="3195506" y="1491510"/>
                  <a:pt x="3195506" y="1478717"/>
                </a:cubicBezTo>
                <a:cubicBezTo>
                  <a:pt x="3195506" y="1465924"/>
                  <a:pt x="3205878" y="1455553"/>
                  <a:pt x="3218672" y="1455553"/>
                </a:cubicBezTo>
                <a:close/>
                <a:moveTo>
                  <a:pt x="1621181" y="1263552"/>
                </a:moveTo>
                <a:cubicBezTo>
                  <a:pt x="1633978" y="1263552"/>
                  <a:pt x="1644352" y="1273922"/>
                  <a:pt x="1644352" y="1286716"/>
                </a:cubicBezTo>
                <a:cubicBezTo>
                  <a:pt x="1644352" y="1299510"/>
                  <a:pt x="1633978" y="1309882"/>
                  <a:pt x="1621181" y="1309882"/>
                </a:cubicBezTo>
                <a:cubicBezTo>
                  <a:pt x="1608383" y="1309882"/>
                  <a:pt x="1598009" y="1299510"/>
                  <a:pt x="1598009" y="1286716"/>
                </a:cubicBezTo>
                <a:cubicBezTo>
                  <a:pt x="1598009" y="1273922"/>
                  <a:pt x="1608383" y="1263552"/>
                  <a:pt x="1621181" y="1263552"/>
                </a:cubicBezTo>
                <a:close/>
                <a:moveTo>
                  <a:pt x="1444093" y="1263552"/>
                </a:moveTo>
                <a:cubicBezTo>
                  <a:pt x="1456886" y="1263552"/>
                  <a:pt x="1467257" y="1273922"/>
                  <a:pt x="1467257" y="1286716"/>
                </a:cubicBezTo>
                <a:cubicBezTo>
                  <a:pt x="1467257" y="1299510"/>
                  <a:pt x="1456886" y="1309882"/>
                  <a:pt x="1444093" y="1309882"/>
                </a:cubicBezTo>
                <a:cubicBezTo>
                  <a:pt x="1431299" y="1309882"/>
                  <a:pt x="1420929" y="1299510"/>
                  <a:pt x="1420929" y="1286716"/>
                </a:cubicBezTo>
                <a:cubicBezTo>
                  <a:pt x="1420929" y="1273922"/>
                  <a:pt x="1431299" y="1263552"/>
                  <a:pt x="1444093" y="1263552"/>
                </a:cubicBezTo>
                <a:close/>
                <a:moveTo>
                  <a:pt x="1266994" y="1263552"/>
                </a:moveTo>
                <a:cubicBezTo>
                  <a:pt x="1279787" y="1263552"/>
                  <a:pt x="1290160" y="1273922"/>
                  <a:pt x="1290160" y="1286716"/>
                </a:cubicBezTo>
                <a:cubicBezTo>
                  <a:pt x="1290160" y="1299511"/>
                  <a:pt x="1279787" y="1309882"/>
                  <a:pt x="1266994" y="1309882"/>
                </a:cubicBezTo>
                <a:cubicBezTo>
                  <a:pt x="1254198" y="1309882"/>
                  <a:pt x="1243828" y="1299511"/>
                  <a:pt x="1243828" y="1286716"/>
                </a:cubicBezTo>
                <a:cubicBezTo>
                  <a:pt x="1243828" y="1273922"/>
                  <a:pt x="1254198" y="1263552"/>
                  <a:pt x="1266994" y="1263552"/>
                </a:cubicBezTo>
                <a:close/>
                <a:moveTo>
                  <a:pt x="1089901" y="1263552"/>
                </a:moveTo>
                <a:cubicBezTo>
                  <a:pt x="1102696" y="1263552"/>
                  <a:pt x="1113070" y="1273922"/>
                  <a:pt x="1113070" y="1286716"/>
                </a:cubicBezTo>
                <a:cubicBezTo>
                  <a:pt x="1113070" y="1299511"/>
                  <a:pt x="1102696" y="1309882"/>
                  <a:pt x="1089901" y="1309882"/>
                </a:cubicBezTo>
                <a:cubicBezTo>
                  <a:pt x="1077104" y="1309882"/>
                  <a:pt x="1066729" y="1299511"/>
                  <a:pt x="1066729" y="1286716"/>
                </a:cubicBezTo>
                <a:cubicBezTo>
                  <a:pt x="1066729" y="1273922"/>
                  <a:pt x="1077104" y="1263552"/>
                  <a:pt x="1089901" y="1263552"/>
                </a:cubicBezTo>
                <a:close/>
                <a:moveTo>
                  <a:pt x="912799" y="1263552"/>
                </a:moveTo>
                <a:cubicBezTo>
                  <a:pt x="925593" y="1263552"/>
                  <a:pt x="935963" y="1273922"/>
                  <a:pt x="935963" y="1286716"/>
                </a:cubicBezTo>
                <a:cubicBezTo>
                  <a:pt x="935963" y="1299511"/>
                  <a:pt x="925593" y="1309882"/>
                  <a:pt x="912799" y="1309882"/>
                </a:cubicBezTo>
                <a:cubicBezTo>
                  <a:pt x="900000" y="1309882"/>
                  <a:pt x="889633" y="1299511"/>
                  <a:pt x="889633" y="1286716"/>
                </a:cubicBezTo>
                <a:cubicBezTo>
                  <a:pt x="889633" y="1273922"/>
                  <a:pt x="900000" y="1263552"/>
                  <a:pt x="912799" y="1263552"/>
                </a:cubicBezTo>
                <a:close/>
                <a:moveTo>
                  <a:pt x="735702" y="1263552"/>
                </a:moveTo>
                <a:cubicBezTo>
                  <a:pt x="748496" y="1263552"/>
                  <a:pt x="758868" y="1273922"/>
                  <a:pt x="758868" y="1286716"/>
                </a:cubicBezTo>
                <a:cubicBezTo>
                  <a:pt x="758868" y="1299512"/>
                  <a:pt x="748496" y="1309882"/>
                  <a:pt x="735702" y="1309882"/>
                </a:cubicBezTo>
                <a:cubicBezTo>
                  <a:pt x="722908" y="1309882"/>
                  <a:pt x="712535" y="1299512"/>
                  <a:pt x="712535" y="1286716"/>
                </a:cubicBezTo>
                <a:cubicBezTo>
                  <a:pt x="712535" y="1273922"/>
                  <a:pt x="722908" y="1263552"/>
                  <a:pt x="735702" y="1263552"/>
                </a:cubicBezTo>
                <a:close/>
                <a:moveTo>
                  <a:pt x="558599" y="1263552"/>
                </a:moveTo>
                <a:cubicBezTo>
                  <a:pt x="571394" y="1263552"/>
                  <a:pt x="581766" y="1273922"/>
                  <a:pt x="581766" y="1286716"/>
                </a:cubicBezTo>
                <a:cubicBezTo>
                  <a:pt x="581766" y="1299512"/>
                  <a:pt x="571394" y="1309882"/>
                  <a:pt x="558599" y="1309882"/>
                </a:cubicBezTo>
                <a:cubicBezTo>
                  <a:pt x="545806" y="1309882"/>
                  <a:pt x="535433" y="1299512"/>
                  <a:pt x="535433" y="1286716"/>
                </a:cubicBezTo>
                <a:cubicBezTo>
                  <a:pt x="535433" y="1273922"/>
                  <a:pt x="545806" y="1263552"/>
                  <a:pt x="558599" y="1263552"/>
                </a:cubicBezTo>
                <a:close/>
                <a:moveTo>
                  <a:pt x="381502" y="1263552"/>
                </a:moveTo>
                <a:cubicBezTo>
                  <a:pt x="394297" y="1263552"/>
                  <a:pt x="404667" y="1273922"/>
                  <a:pt x="404667" y="1286716"/>
                </a:cubicBezTo>
                <a:cubicBezTo>
                  <a:pt x="404667" y="1299512"/>
                  <a:pt x="394297" y="1309882"/>
                  <a:pt x="381502" y="1309882"/>
                </a:cubicBezTo>
                <a:cubicBezTo>
                  <a:pt x="368708" y="1309882"/>
                  <a:pt x="358335" y="1299512"/>
                  <a:pt x="358335" y="1286716"/>
                </a:cubicBezTo>
                <a:cubicBezTo>
                  <a:pt x="358335" y="1273922"/>
                  <a:pt x="368708" y="1263552"/>
                  <a:pt x="381502" y="1263552"/>
                </a:cubicBezTo>
                <a:close/>
                <a:moveTo>
                  <a:pt x="204401" y="1263552"/>
                </a:moveTo>
                <a:cubicBezTo>
                  <a:pt x="217195" y="1263552"/>
                  <a:pt x="227567" y="1273922"/>
                  <a:pt x="227567" y="1286716"/>
                </a:cubicBezTo>
                <a:cubicBezTo>
                  <a:pt x="227567" y="1299512"/>
                  <a:pt x="217195" y="1309882"/>
                  <a:pt x="204401" y="1309882"/>
                </a:cubicBezTo>
                <a:cubicBezTo>
                  <a:pt x="191607" y="1309882"/>
                  <a:pt x="181235" y="1299512"/>
                  <a:pt x="181235" y="1286716"/>
                </a:cubicBezTo>
                <a:cubicBezTo>
                  <a:pt x="181235" y="1273922"/>
                  <a:pt x="191607" y="1263552"/>
                  <a:pt x="204401" y="1263552"/>
                </a:cubicBezTo>
                <a:close/>
                <a:moveTo>
                  <a:pt x="27302" y="1263552"/>
                </a:moveTo>
                <a:cubicBezTo>
                  <a:pt x="40096" y="1263552"/>
                  <a:pt x="50468" y="1273922"/>
                  <a:pt x="50468" y="1286716"/>
                </a:cubicBezTo>
                <a:cubicBezTo>
                  <a:pt x="50468" y="1299512"/>
                  <a:pt x="40096" y="1309884"/>
                  <a:pt x="27302" y="1309884"/>
                </a:cubicBezTo>
                <a:cubicBezTo>
                  <a:pt x="14509" y="1309884"/>
                  <a:pt x="4137" y="1299512"/>
                  <a:pt x="4137" y="1286716"/>
                </a:cubicBezTo>
                <a:cubicBezTo>
                  <a:pt x="4137" y="1273922"/>
                  <a:pt x="14509" y="1263552"/>
                  <a:pt x="27302" y="1263552"/>
                </a:cubicBezTo>
                <a:close/>
                <a:moveTo>
                  <a:pt x="3389573" y="1263546"/>
                </a:moveTo>
                <a:cubicBezTo>
                  <a:pt x="3402367" y="1263546"/>
                  <a:pt x="3412739" y="1273917"/>
                  <a:pt x="3412739" y="1286712"/>
                </a:cubicBezTo>
                <a:cubicBezTo>
                  <a:pt x="3412739" y="1299506"/>
                  <a:pt x="3402367" y="1309877"/>
                  <a:pt x="3389573" y="1309877"/>
                </a:cubicBezTo>
                <a:cubicBezTo>
                  <a:pt x="3376779" y="1309877"/>
                  <a:pt x="3366407" y="1299506"/>
                  <a:pt x="3366407" y="1286712"/>
                </a:cubicBezTo>
                <a:cubicBezTo>
                  <a:pt x="3366407" y="1273917"/>
                  <a:pt x="3376779" y="1263546"/>
                  <a:pt x="3389573" y="1263546"/>
                </a:cubicBezTo>
                <a:close/>
                <a:moveTo>
                  <a:pt x="3212478" y="1263546"/>
                </a:moveTo>
                <a:cubicBezTo>
                  <a:pt x="3225272" y="1263546"/>
                  <a:pt x="3235644" y="1273917"/>
                  <a:pt x="3235644" y="1286712"/>
                </a:cubicBezTo>
                <a:cubicBezTo>
                  <a:pt x="3235644" y="1299506"/>
                  <a:pt x="3225272" y="1309877"/>
                  <a:pt x="3212478" y="1309877"/>
                </a:cubicBezTo>
                <a:cubicBezTo>
                  <a:pt x="3199684" y="1309877"/>
                  <a:pt x="3189312" y="1299506"/>
                  <a:pt x="3189312" y="1286712"/>
                </a:cubicBezTo>
                <a:cubicBezTo>
                  <a:pt x="3189312" y="1273917"/>
                  <a:pt x="3199684" y="1263546"/>
                  <a:pt x="3212478" y="1263546"/>
                </a:cubicBezTo>
                <a:close/>
                <a:moveTo>
                  <a:pt x="3035379" y="1263546"/>
                </a:moveTo>
                <a:cubicBezTo>
                  <a:pt x="3048173" y="1263546"/>
                  <a:pt x="3058545" y="1273917"/>
                  <a:pt x="3058545" y="1286712"/>
                </a:cubicBezTo>
                <a:cubicBezTo>
                  <a:pt x="3058545" y="1299506"/>
                  <a:pt x="3048173" y="1309877"/>
                  <a:pt x="3035379" y="1309877"/>
                </a:cubicBezTo>
                <a:cubicBezTo>
                  <a:pt x="3022585" y="1309877"/>
                  <a:pt x="3012213" y="1299506"/>
                  <a:pt x="3012213" y="1286712"/>
                </a:cubicBezTo>
                <a:cubicBezTo>
                  <a:pt x="3012213" y="1273917"/>
                  <a:pt x="3022585" y="1263546"/>
                  <a:pt x="3035379" y="1263546"/>
                </a:cubicBezTo>
                <a:close/>
                <a:moveTo>
                  <a:pt x="2858280" y="1263546"/>
                </a:moveTo>
                <a:cubicBezTo>
                  <a:pt x="2871074" y="1263546"/>
                  <a:pt x="2881446" y="1273917"/>
                  <a:pt x="2881446" y="1286712"/>
                </a:cubicBezTo>
                <a:cubicBezTo>
                  <a:pt x="2881446" y="1299506"/>
                  <a:pt x="2871074" y="1309877"/>
                  <a:pt x="2858280" y="1309877"/>
                </a:cubicBezTo>
                <a:cubicBezTo>
                  <a:pt x="2845486" y="1309877"/>
                  <a:pt x="2835114" y="1299506"/>
                  <a:pt x="2835114" y="1286712"/>
                </a:cubicBezTo>
                <a:cubicBezTo>
                  <a:pt x="2835114" y="1273917"/>
                  <a:pt x="2845486" y="1263546"/>
                  <a:pt x="2858280" y="1263546"/>
                </a:cubicBezTo>
                <a:close/>
                <a:moveTo>
                  <a:pt x="2681181" y="1263546"/>
                </a:moveTo>
                <a:cubicBezTo>
                  <a:pt x="2693975" y="1263546"/>
                  <a:pt x="2704347" y="1273917"/>
                  <a:pt x="2704347" y="1286712"/>
                </a:cubicBezTo>
                <a:cubicBezTo>
                  <a:pt x="2704347" y="1299506"/>
                  <a:pt x="2693975" y="1309877"/>
                  <a:pt x="2681181" y="1309877"/>
                </a:cubicBezTo>
                <a:cubicBezTo>
                  <a:pt x="2668387" y="1309877"/>
                  <a:pt x="2658015" y="1299506"/>
                  <a:pt x="2658015" y="1286712"/>
                </a:cubicBezTo>
                <a:cubicBezTo>
                  <a:pt x="2658015" y="1273917"/>
                  <a:pt x="2668387" y="1263546"/>
                  <a:pt x="2681181" y="1263546"/>
                </a:cubicBezTo>
                <a:close/>
                <a:moveTo>
                  <a:pt x="2504082" y="1263546"/>
                </a:moveTo>
                <a:cubicBezTo>
                  <a:pt x="2516876" y="1263546"/>
                  <a:pt x="2527248" y="1273917"/>
                  <a:pt x="2527248" y="1286712"/>
                </a:cubicBezTo>
                <a:cubicBezTo>
                  <a:pt x="2527248" y="1299506"/>
                  <a:pt x="2516876" y="1309877"/>
                  <a:pt x="2504082" y="1309877"/>
                </a:cubicBezTo>
                <a:cubicBezTo>
                  <a:pt x="2491288" y="1309877"/>
                  <a:pt x="2480916" y="1299506"/>
                  <a:pt x="2480916" y="1286712"/>
                </a:cubicBezTo>
                <a:cubicBezTo>
                  <a:pt x="2480916" y="1273917"/>
                  <a:pt x="2491288" y="1263546"/>
                  <a:pt x="2504082" y="1263546"/>
                </a:cubicBezTo>
                <a:close/>
                <a:moveTo>
                  <a:pt x="2326983" y="1263546"/>
                </a:moveTo>
                <a:cubicBezTo>
                  <a:pt x="2339777" y="1263546"/>
                  <a:pt x="2350149" y="1273917"/>
                  <a:pt x="2350149" y="1286712"/>
                </a:cubicBezTo>
                <a:cubicBezTo>
                  <a:pt x="2350149" y="1299506"/>
                  <a:pt x="2339777" y="1309877"/>
                  <a:pt x="2326983" y="1309877"/>
                </a:cubicBezTo>
                <a:cubicBezTo>
                  <a:pt x="2314189" y="1309877"/>
                  <a:pt x="2303817" y="1299506"/>
                  <a:pt x="2303817" y="1286712"/>
                </a:cubicBezTo>
                <a:cubicBezTo>
                  <a:pt x="2303817" y="1273917"/>
                  <a:pt x="2314189" y="1263546"/>
                  <a:pt x="2326983" y="1263546"/>
                </a:cubicBezTo>
                <a:close/>
                <a:moveTo>
                  <a:pt x="2149884" y="1263546"/>
                </a:moveTo>
                <a:cubicBezTo>
                  <a:pt x="2162678" y="1263546"/>
                  <a:pt x="2173050" y="1273917"/>
                  <a:pt x="2173050" y="1286712"/>
                </a:cubicBezTo>
                <a:cubicBezTo>
                  <a:pt x="2173050" y="1299506"/>
                  <a:pt x="2162678" y="1309877"/>
                  <a:pt x="2149884" y="1309877"/>
                </a:cubicBezTo>
                <a:cubicBezTo>
                  <a:pt x="2137090" y="1309877"/>
                  <a:pt x="2126718" y="1299506"/>
                  <a:pt x="2126718" y="1286712"/>
                </a:cubicBezTo>
                <a:cubicBezTo>
                  <a:pt x="2126718" y="1273917"/>
                  <a:pt x="2137090" y="1263546"/>
                  <a:pt x="2149884" y="1263546"/>
                </a:cubicBezTo>
                <a:close/>
                <a:moveTo>
                  <a:pt x="1972786" y="1263546"/>
                </a:moveTo>
                <a:cubicBezTo>
                  <a:pt x="1985580" y="1263546"/>
                  <a:pt x="1995952" y="1273917"/>
                  <a:pt x="1995952" y="1286712"/>
                </a:cubicBezTo>
                <a:cubicBezTo>
                  <a:pt x="1995952" y="1299506"/>
                  <a:pt x="1985580" y="1309877"/>
                  <a:pt x="1972786" y="1309877"/>
                </a:cubicBezTo>
                <a:cubicBezTo>
                  <a:pt x="1959992" y="1309877"/>
                  <a:pt x="1949620" y="1299506"/>
                  <a:pt x="1949620" y="1286712"/>
                </a:cubicBezTo>
                <a:cubicBezTo>
                  <a:pt x="1949620" y="1273917"/>
                  <a:pt x="1959992" y="1263546"/>
                  <a:pt x="1972786" y="1263546"/>
                </a:cubicBezTo>
                <a:close/>
                <a:moveTo>
                  <a:pt x="1795687" y="1263546"/>
                </a:moveTo>
                <a:cubicBezTo>
                  <a:pt x="1808481" y="1263546"/>
                  <a:pt x="1818853" y="1273917"/>
                  <a:pt x="1818853" y="1286712"/>
                </a:cubicBezTo>
                <a:cubicBezTo>
                  <a:pt x="1818853" y="1299506"/>
                  <a:pt x="1808481" y="1309878"/>
                  <a:pt x="1795687" y="1309878"/>
                </a:cubicBezTo>
                <a:cubicBezTo>
                  <a:pt x="1782893" y="1309878"/>
                  <a:pt x="1772521" y="1299506"/>
                  <a:pt x="1772521" y="1286712"/>
                </a:cubicBezTo>
                <a:cubicBezTo>
                  <a:pt x="1772521" y="1273917"/>
                  <a:pt x="1782893" y="1263546"/>
                  <a:pt x="1795687" y="1263546"/>
                </a:cubicBezTo>
                <a:close/>
                <a:moveTo>
                  <a:pt x="1623246" y="1092187"/>
                </a:moveTo>
                <a:cubicBezTo>
                  <a:pt x="1636043" y="1092187"/>
                  <a:pt x="1646418" y="1102557"/>
                  <a:pt x="1646418" y="1115352"/>
                </a:cubicBezTo>
                <a:cubicBezTo>
                  <a:pt x="1646418" y="1128147"/>
                  <a:pt x="1636043" y="1138520"/>
                  <a:pt x="1623246" y="1138520"/>
                </a:cubicBezTo>
                <a:cubicBezTo>
                  <a:pt x="1610448" y="1138520"/>
                  <a:pt x="1600074" y="1128147"/>
                  <a:pt x="1600074" y="1115352"/>
                </a:cubicBezTo>
                <a:cubicBezTo>
                  <a:pt x="1600074" y="1102557"/>
                  <a:pt x="1610448" y="1092187"/>
                  <a:pt x="1623246" y="1092187"/>
                </a:cubicBezTo>
                <a:close/>
                <a:moveTo>
                  <a:pt x="1446156" y="1092187"/>
                </a:moveTo>
                <a:cubicBezTo>
                  <a:pt x="1458950" y="1092187"/>
                  <a:pt x="1469322" y="1102557"/>
                  <a:pt x="1469322" y="1115352"/>
                </a:cubicBezTo>
                <a:cubicBezTo>
                  <a:pt x="1469322" y="1128147"/>
                  <a:pt x="1458950" y="1138520"/>
                  <a:pt x="1446156" y="1138520"/>
                </a:cubicBezTo>
                <a:cubicBezTo>
                  <a:pt x="1433364" y="1138520"/>
                  <a:pt x="1422991" y="1128147"/>
                  <a:pt x="1422991" y="1115352"/>
                </a:cubicBezTo>
                <a:cubicBezTo>
                  <a:pt x="1422991" y="1102557"/>
                  <a:pt x="1433364" y="1092187"/>
                  <a:pt x="1446156" y="1092187"/>
                </a:cubicBezTo>
                <a:close/>
                <a:moveTo>
                  <a:pt x="1269058" y="1092187"/>
                </a:moveTo>
                <a:cubicBezTo>
                  <a:pt x="1281852" y="1092187"/>
                  <a:pt x="1292224" y="1102558"/>
                  <a:pt x="1292224" y="1115352"/>
                </a:cubicBezTo>
                <a:cubicBezTo>
                  <a:pt x="1292224" y="1128148"/>
                  <a:pt x="1281852" y="1138520"/>
                  <a:pt x="1269058" y="1138520"/>
                </a:cubicBezTo>
                <a:cubicBezTo>
                  <a:pt x="1256263" y="1138520"/>
                  <a:pt x="1245892" y="1128148"/>
                  <a:pt x="1245892" y="1115352"/>
                </a:cubicBezTo>
                <a:cubicBezTo>
                  <a:pt x="1245892" y="1102558"/>
                  <a:pt x="1256263" y="1092187"/>
                  <a:pt x="1269058" y="1092187"/>
                </a:cubicBezTo>
                <a:close/>
                <a:moveTo>
                  <a:pt x="1091966" y="1092187"/>
                </a:moveTo>
                <a:cubicBezTo>
                  <a:pt x="1104763" y="1092187"/>
                  <a:pt x="1115133" y="1102558"/>
                  <a:pt x="1115133" y="1115352"/>
                </a:cubicBezTo>
                <a:cubicBezTo>
                  <a:pt x="1115133" y="1128148"/>
                  <a:pt x="1104763" y="1138520"/>
                  <a:pt x="1091966" y="1138520"/>
                </a:cubicBezTo>
                <a:cubicBezTo>
                  <a:pt x="1079169" y="1138520"/>
                  <a:pt x="1068796" y="1128148"/>
                  <a:pt x="1068796" y="1115352"/>
                </a:cubicBezTo>
                <a:cubicBezTo>
                  <a:pt x="1068796" y="1102558"/>
                  <a:pt x="1079169" y="1092187"/>
                  <a:pt x="1091966" y="1092187"/>
                </a:cubicBezTo>
                <a:close/>
                <a:moveTo>
                  <a:pt x="914864" y="1092187"/>
                </a:moveTo>
                <a:cubicBezTo>
                  <a:pt x="927657" y="1092187"/>
                  <a:pt x="938027" y="1102558"/>
                  <a:pt x="938027" y="1115352"/>
                </a:cubicBezTo>
                <a:cubicBezTo>
                  <a:pt x="938027" y="1128148"/>
                  <a:pt x="927657" y="1138520"/>
                  <a:pt x="914864" y="1138520"/>
                </a:cubicBezTo>
                <a:cubicBezTo>
                  <a:pt x="902064" y="1138520"/>
                  <a:pt x="891697" y="1128148"/>
                  <a:pt x="891697" y="1115352"/>
                </a:cubicBezTo>
                <a:cubicBezTo>
                  <a:pt x="891697" y="1102558"/>
                  <a:pt x="902064" y="1092187"/>
                  <a:pt x="914864" y="1092187"/>
                </a:cubicBezTo>
                <a:close/>
                <a:moveTo>
                  <a:pt x="737767" y="1092187"/>
                </a:moveTo>
                <a:cubicBezTo>
                  <a:pt x="750562" y="1092187"/>
                  <a:pt x="760934" y="1102558"/>
                  <a:pt x="760934" y="1115352"/>
                </a:cubicBezTo>
                <a:cubicBezTo>
                  <a:pt x="760934" y="1128148"/>
                  <a:pt x="750562" y="1138520"/>
                  <a:pt x="737767" y="1138520"/>
                </a:cubicBezTo>
                <a:cubicBezTo>
                  <a:pt x="724973" y="1138520"/>
                  <a:pt x="714601" y="1128148"/>
                  <a:pt x="714601" y="1115352"/>
                </a:cubicBezTo>
                <a:cubicBezTo>
                  <a:pt x="714601" y="1102558"/>
                  <a:pt x="724973" y="1092187"/>
                  <a:pt x="737767" y="1092187"/>
                </a:cubicBezTo>
                <a:close/>
                <a:moveTo>
                  <a:pt x="560665" y="1092187"/>
                </a:moveTo>
                <a:cubicBezTo>
                  <a:pt x="573459" y="1092187"/>
                  <a:pt x="583831" y="1102558"/>
                  <a:pt x="583831" y="1115353"/>
                </a:cubicBezTo>
                <a:cubicBezTo>
                  <a:pt x="583831" y="1128148"/>
                  <a:pt x="573459" y="1138520"/>
                  <a:pt x="560665" y="1138520"/>
                </a:cubicBezTo>
                <a:cubicBezTo>
                  <a:pt x="547871" y="1138520"/>
                  <a:pt x="537499" y="1128148"/>
                  <a:pt x="537499" y="1115353"/>
                </a:cubicBezTo>
                <a:cubicBezTo>
                  <a:pt x="537499" y="1102558"/>
                  <a:pt x="547871" y="1092187"/>
                  <a:pt x="560665" y="1092187"/>
                </a:cubicBezTo>
                <a:close/>
                <a:moveTo>
                  <a:pt x="383568" y="1092187"/>
                </a:moveTo>
                <a:cubicBezTo>
                  <a:pt x="396363" y="1092187"/>
                  <a:pt x="406733" y="1102558"/>
                  <a:pt x="406733" y="1115353"/>
                </a:cubicBezTo>
                <a:cubicBezTo>
                  <a:pt x="406733" y="1128148"/>
                  <a:pt x="396363" y="1138520"/>
                  <a:pt x="383568" y="1138520"/>
                </a:cubicBezTo>
                <a:cubicBezTo>
                  <a:pt x="370773" y="1138520"/>
                  <a:pt x="360401" y="1128148"/>
                  <a:pt x="360401" y="1115353"/>
                </a:cubicBezTo>
                <a:cubicBezTo>
                  <a:pt x="360401" y="1102558"/>
                  <a:pt x="370773" y="1092187"/>
                  <a:pt x="383568" y="1092187"/>
                </a:cubicBezTo>
                <a:close/>
                <a:moveTo>
                  <a:pt x="206465" y="1092187"/>
                </a:moveTo>
                <a:cubicBezTo>
                  <a:pt x="219259" y="1092187"/>
                  <a:pt x="229631" y="1102558"/>
                  <a:pt x="229631" y="1115353"/>
                </a:cubicBezTo>
                <a:cubicBezTo>
                  <a:pt x="229631" y="1128148"/>
                  <a:pt x="219259" y="1138520"/>
                  <a:pt x="206465" y="1138520"/>
                </a:cubicBezTo>
                <a:cubicBezTo>
                  <a:pt x="193671" y="1138520"/>
                  <a:pt x="183299" y="1128148"/>
                  <a:pt x="183299" y="1115353"/>
                </a:cubicBezTo>
                <a:cubicBezTo>
                  <a:pt x="183299" y="1102558"/>
                  <a:pt x="193671" y="1092187"/>
                  <a:pt x="206465" y="1092187"/>
                </a:cubicBezTo>
                <a:close/>
                <a:moveTo>
                  <a:pt x="29367" y="1092187"/>
                </a:moveTo>
                <a:cubicBezTo>
                  <a:pt x="42161" y="1092187"/>
                  <a:pt x="52533" y="1102558"/>
                  <a:pt x="52533" y="1115353"/>
                </a:cubicBezTo>
                <a:cubicBezTo>
                  <a:pt x="52533" y="1128148"/>
                  <a:pt x="42161" y="1138520"/>
                  <a:pt x="29367" y="1138520"/>
                </a:cubicBezTo>
                <a:cubicBezTo>
                  <a:pt x="16573" y="1138520"/>
                  <a:pt x="6201" y="1128148"/>
                  <a:pt x="6201" y="1115353"/>
                </a:cubicBezTo>
                <a:cubicBezTo>
                  <a:pt x="6201" y="1102558"/>
                  <a:pt x="16573" y="1092187"/>
                  <a:pt x="29367" y="1092187"/>
                </a:cubicBezTo>
                <a:close/>
                <a:moveTo>
                  <a:pt x="3391637" y="1092181"/>
                </a:moveTo>
                <a:cubicBezTo>
                  <a:pt x="3404431" y="1092181"/>
                  <a:pt x="3414803" y="1102553"/>
                  <a:pt x="3414803" y="1115348"/>
                </a:cubicBezTo>
                <a:cubicBezTo>
                  <a:pt x="3414803" y="1128141"/>
                  <a:pt x="3404431" y="1138514"/>
                  <a:pt x="3391637" y="1138514"/>
                </a:cubicBezTo>
                <a:cubicBezTo>
                  <a:pt x="3378843" y="1138514"/>
                  <a:pt x="3368471" y="1128141"/>
                  <a:pt x="3368471" y="1115348"/>
                </a:cubicBezTo>
                <a:cubicBezTo>
                  <a:pt x="3368471" y="1102553"/>
                  <a:pt x="3378843" y="1092181"/>
                  <a:pt x="3391637" y="1092181"/>
                </a:cubicBezTo>
                <a:close/>
                <a:moveTo>
                  <a:pt x="3214542" y="1092181"/>
                </a:moveTo>
                <a:cubicBezTo>
                  <a:pt x="3227336" y="1092181"/>
                  <a:pt x="3237708" y="1102553"/>
                  <a:pt x="3237708" y="1115348"/>
                </a:cubicBezTo>
                <a:cubicBezTo>
                  <a:pt x="3237708" y="1128141"/>
                  <a:pt x="3227336" y="1138514"/>
                  <a:pt x="3214542" y="1138514"/>
                </a:cubicBezTo>
                <a:cubicBezTo>
                  <a:pt x="3201748" y="1138514"/>
                  <a:pt x="3191376" y="1128141"/>
                  <a:pt x="3191376" y="1115348"/>
                </a:cubicBezTo>
                <a:cubicBezTo>
                  <a:pt x="3191376" y="1102553"/>
                  <a:pt x="3201748" y="1092181"/>
                  <a:pt x="3214542" y="1092181"/>
                </a:cubicBezTo>
                <a:close/>
                <a:moveTo>
                  <a:pt x="3037443" y="1092181"/>
                </a:moveTo>
                <a:cubicBezTo>
                  <a:pt x="3050237" y="1092181"/>
                  <a:pt x="3060609" y="1102553"/>
                  <a:pt x="3060609" y="1115348"/>
                </a:cubicBezTo>
                <a:cubicBezTo>
                  <a:pt x="3060609" y="1128141"/>
                  <a:pt x="3050237" y="1138514"/>
                  <a:pt x="3037443" y="1138514"/>
                </a:cubicBezTo>
                <a:cubicBezTo>
                  <a:pt x="3024649" y="1138514"/>
                  <a:pt x="3014277" y="1128141"/>
                  <a:pt x="3014277" y="1115348"/>
                </a:cubicBezTo>
                <a:cubicBezTo>
                  <a:pt x="3014277" y="1102553"/>
                  <a:pt x="3024649" y="1092181"/>
                  <a:pt x="3037443" y="1092181"/>
                </a:cubicBezTo>
                <a:close/>
                <a:moveTo>
                  <a:pt x="2860344" y="1092181"/>
                </a:moveTo>
                <a:cubicBezTo>
                  <a:pt x="2873138" y="1092181"/>
                  <a:pt x="2883510" y="1102553"/>
                  <a:pt x="2883510" y="1115348"/>
                </a:cubicBezTo>
                <a:cubicBezTo>
                  <a:pt x="2883510" y="1128141"/>
                  <a:pt x="2873138" y="1138514"/>
                  <a:pt x="2860344" y="1138514"/>
                </a:cubicBezTo>
                <a:cubicBezTo>
                  <a:pt x="2847550" y="1138514"/>
                  <a:pt x="2837178" y="1128141"/>
                  <a:pt x="2837178" y="1115348"/>
                </a:cubicBezTo>
                <a:cubicBezTo>
                  <a:pt x="2837178" y="1102553"/>
                  <a:pt x="2847550" y="1092181"/>
                  <a:pt x="2860344" y="1092181"/>
                </a:cubicBezTo>
                <a:close/>
                <a:moveTo>
                  <a:pt x="2683245" y="1092181"/>
                </a:moveTo>
                <a:cubicBezTo>
                  <a:pt x="2696039" y="1092181"/>
                  <a:pt x="2706411" y="1102553"/>
                  <a:pt x="2706411" y="1115348"/>
                </a:cubicBezTo>
                <a:cubicBezTo>
                  <a:pt x="2706411" y="1128141"/>
                  <a:pt x="2696039" y="1138514"/>
                  <a:pt x="2683245" y="1138514"/>
                </a:cubicBezTo>
                <a:cubicBezTo>
                  <a:pt x="2670451" y="1138514"/>
                  <a:pt x="2660079" y="1128141"/>
                  <a:pt x="2660079" y="1115348"/>
                </a:cubicBezTo>
                <a:cubicBezTo>
                  <a:pt x="2660079" y="1102553"/>
                  <a:pt x="2670451" y="1092181"/>
                  <a:pt x="2683245" y="1092181"/>
                </a:cubicBezTo>
                <a:close/>
                <a:moveTo>
                  <a:pt x="2506147" y="1092181"/>
                </a:moveTo>
                <a:cubicBezTo>
                  <a:pt x="2518941" y="1092181"/>
                  <a:pt x="2529313" y="1102553"/>
                  <a:pt x="2529313" y="1115348"/>
                </a:cubicBezTo>
                <a:cubicBezTo>
                  <a:pt x="2529313" y="1128141"/>
                  <a:pt x="2518941" y="1138514"/>
                  <a:pt x="2506147" y="1138514"/>
                </a:cubicBezTo>
                <a:cubicBezTo>
                  <a:pt x="2493353" y="1138514"/>
                  <a:pt x="2482981" y="1128141"/>
                  <a:pt x="2482981" y="1115348"/>
                </a:cubicBezTo>
                <a:cubicBezTo>
                  <a:pt x="2482981" y="1102553"/>
                  <a:pt x="2493353" y="1092181"/>
                  <a:pt x="2506147" y="1092181"/>
                </a:cubicBezTo>
                <a:close/>
                <a:moveTo>
                  <a:pt x="2329048" y="1092181"/>
                </a:moveTo>
                <a:cubicBezTo>
                  <a:pt x="2341842" y="1092181"/>
                  <a:pt x="2352214" y="1102553"/>
                  <a:pt x="2352214" y="1115348"/>
                </a:cubicBezTo>
                <a:cubicBezTo>
                  <a:pt x="2352214" y="1128141"/>
                  <a:pt x="2341842" y="1138514"/>
                  <a:pt x="2329048" y="1138514"/>
                </a:cubicBezTo>
                <a:cubicBezTo>
                  <a:pt x="2316254" y="1138514"/>
                  <a:pt x="2305882" y="1128141"/>
                  <a:pt x="2305882" y="1115348"/>
                </a:cubicBezTo>
                <a:cubicBezTo>
                  <a:pt x="2305882" y="1102553"/>
                  <a:pt x="2316254" y="1092181"/>
                  <a:pt x="2329048" y="1092181"/>
                </a:cubicBezTo>
                <a:close/>
                <a:moveTo>
                  <a:pt x="2151949" y="1092181"/>
                </a:moveTo>
                <a:cubicBezTo>
                  <a:pt x="2164743" y="1092181"/>
                  <a:pt x="2175115" y="1102553"/>
                  <a:pt x="2175115" y="1115348"/>
                </a:cubicBezTo>
                <a:cubicBezTo>
                  <a:pt x="2175115" y="1128143"/>
                  <a:pt x="2164743" y="1138515"/>
                  <a:pt x="2151949" y="1138515"/>
                </a:cubicBezTo>
                <a:cubicBezTo>
                  <a:pt x="2139155" y="1138515"/>
                  <a:pt x="2128783" y="1128143"/>
                  <a:pt x="2128783" y="1115348"/>
                </a:cubicBezTo>
                <a:cubicBezTo>
                  <a:pt x="2128783" y="1102553"/>
                  <a:pt x="2139155" y="1092181"/>
                  <a:pt x="2151949" y="1092181"/>
                </a:cubicBezTo>
                <a:close/>
                <a:moveTo>
                  <a:pt x="1974850" y="1092181"/>
                </a:moveTo>
                <a:cubicBezTo>
                  <a:pt x="1987644" y="1092181"/>
                  <a:pt x="1998016" y="1102553"/>
                  <a:pt x="1998016" y="1115348"/>
                </a:cubicBezTo>
                <a:cubicBezTo>
                  <a:pt x="1998016" y="1128143"/>
                  <a:pt x="1987644" y="1138515"/>
                  <a:pt x="1974850" y="1138515"/>
                </a:cubicBezTo>
                <a:cubicBezTo>
                  <a:pt x="1962056" y="1138515"/>
                  <a:pt x="1951684" y="1128143"/>
                  <a:pt x="1951684" y="1115348"/>
                </a:cubicBezTo>
                <a:cubicBezTo>
                  <a:pt x="1951684" y="1102553"/>
                  <a:pt x="1962056" y="1092181"/>
                  <a:pt x="1974850" y="1092181"/>
                </a:cubicBezTo>
                <a:close/>
                <a:moveTo>
                  <a:pt x="1797751" y="1092181"/>
                </a:moveTo>
                <a:cubicBezTo>
                  <a:pt x="1810545" y="1092181"/>
                  <a:pt x="1820917" y="1102553"/>
                  <a:pt x="1820917" y="1115348"/>
                </a:cubicBezTo>
                <a:cubicBezTo>
                  <a:pt x="1820917" y="1128143"/>
                  <a:pt x="1810545" y="1138515"/>
                  <a:pt x="1797751" y="1138515"/>
                </a:cubicBezTo>
                <a:cubicBezTo>
                  <a:pt x="1784957" y="1138515"/>
                  <a:pt x="1774585" y="1128143"/>
                  <a:pt x="1774585" y="1115348"/>
                </a:cubicBezTo>
                <a:cubicBezTo>
                  <a:pt x="1774585" y="1102553"/>
                  <a:pt x="1784957" y="1092181"/>
                  <a:pt x="1797751" y="1092181"/>
                </a:cubicBezTo>
                <a:close/>
                <a:moveTo>
                  <a:pt x="1623246" y="900179"/>
                </a:moveTo>
                <a:cubicBezTo>
                  <a:pt x="1636043" y="900179"/>
                  <a:pt x="1646418" y="910552"/>
                  <a:pt x="1646418" y="923344"/>
                </a:cubicBezTo>
                <a:cubicBezTo>
                  <a:pt x="1646418" y="936138"/>
                  <a:pt x="1636043" y="946511"/>
                  <a:pt x="1623246" y="946511"/>
                </a:cubicBezTo>
                <a:cubicBezTo>
                  <a:pt x="1610448" y="946511"/>
                  <a:pt x="1600074" y="936138"/>
                  <a:pt x="1600074" y="923344"/>
                </a:cubicBezTo>
                <a:cubicBezTo>
                  <a:pt x="1600074" y="910552"/>
                  <a:pt x="1610448" y="900179"/>
                  <a:pt x="1623246" y="900179"/>
                </a:cubicBezTo>
                <a:close/>
                <a:moveTo>
                  <a:pt x="1446157" y="900179"/>
                </a:moveTo>
                <a:cubicBezTo>
                  <a:pt x="1458951" y="900179"/>
                  <a:pt x="1469323" y="910552"/>
                  <a:pt x="1469323" y="923344"/>
                </a:cubicBezTo>
                <a:cubicBezTo>
                  <a:pt x="1469323" y="936138"/>
                  <a:pt x="1458951" y="946511"/>
                  <a:pt x="1446157" y="946511"/>
                </a:cubicBezTo>
                <a:cubicBezTo>
                  <a:pt x="1433364" y="946511"/>
                  <a:pt x="1422991" y="936138"/>
                  <a:pt x="1422991" y="923344"/>
                </a:cubicBezTo>
                <a:cubicBezTo>
                  <a:pt x="1422991" y="910552"/>
                  <a:pt x="1433364" y="900179"/>
                  <a:pt x="1446157" y="900179"/>
                </a:cubicBezTo>
                <a:close/>
                <a:moveTo>
                  <a:pt x="1269058" y="900179"/>
                </a:moveTo>
                <a:cubicBezTo>
                  <a:pt x="1281852" y="900179"/>
                  <a:pt x="1292225" y="910552"/>
                  <a:pt x="1292225" y="923344"/>
                </a:cubicBezTo>
                <a:cubicBezTo>
                  <a:pt x="1292225" y="936138"/>
                  <a:pt x="1281852" y="946511"/>
                  <a:pt x="1269058" y="946511"/>
                </a:cubicBezTo>
                <a:cubicBezTo>
                  <a:pt x="1256263" y="946511"/>
                  <a:pt x="1245892" y="936138"/>
                  <a:pt x="1245892" y="923344"/>
                </a:cubicBezTo>
                <a:cubicBezTo>
                  <a:pt x="1245892" y="910552"/>
                  <a:pt x="1256263" y="900179"/>
                  <a:pt x="1269058" y="900179"/>
                </a:cubicBezTo>
                <a:close/>
                <a:moveTo>
                  <a:pt x="1091966" y="900179"/>
                </a:moveTo>
                <a:cubicBezTo>
                  <a:pt x="1104763" y="900179"/>
                  <a:pt x="1115133" y="910552"/>
                  <a:pt x="1115133" y="923344"/>
                </a:cubicBezTo>
                <a:cubicBezTo>
                  <a:pt x="1115133" y="936138"/>
                  <a:pt x="1104763" y="946511"/>
                  <a:pt x="1091966" y="946511"/>
                </a:cubicBezTo>
                <a:cubicBezTo>
                  <a:pt x="1079170" y="946511"/>
                  <a:pt x="1068796" y="936138"/>
                  <a:pt x="1068796" y="923344"/>
                </a:cubicBezTo>
                <a:cubicBezTo>
                  <a:pt x="1068796" y="910552"/>
                  <a:pt x="1079170" y="900179"/>
                  <a:pt x="1091966" y="900179"/>
                </a:cubicBezTo>
                <a:close/>
                <a:moveTo>
                  <a:pt x="914864" y="900179"/>
                </a:moveTo>
                <a:cubicBezTo>
                  <a:pt x="927657" y="900179"/>
                  <a:pt x="938029" y="910552"/>
                  <a:pt x="938029" y="923344"/>
                </a:cubicBezTo>
                <a:cubicBezTo>
                  <a:pt x="938029" y="936138"/>
                  <a:pt x="927657" y="946511"/>
                  <a:pt x="914864" y="946511"/>
                </a:cubicBezTo>
                <a:cubicBezTo>
                  <a:pt x="902064" y="946511"/>
                  <a:pt x="891697" y="936138"/>
                  <a:pt x="891697" y="923344"/>
                </a:cubicBezTo>
                <a:cubicBezTo>
                  <a:pt x="891697" y="910552"/>
                  <a:pt x="902064" y="900179"/>
                  <a:pt x="914864" y="900179"/>
                </a:cubicBezTo>
                <a:close/>
                <a:moveTo>
                  <a:pt x="737768" y="900179"/>
                </a:moveTo>
                <a:cubicBezTo>
                  <a:pt x="750562" y="900179"/>
                  <a:pt x="760934" y="910552"/>
                  <a:pt x="760934" y="923344"/>
                </a:cubicBezTo>
                <a:cubicBezTo>
                  <a:pt x="760934" y="936139"/>
                  <a:pt x="750562" y="946511"/>
                  <a:pt x="737768" y="946511"/>
                </a:cubicBezTo>
                <a:cubicBezTo>
                  <a:pt x="724974" y="946511"/>
                  <a:pt x="714602" y="936139"/>
                  <a:pt x="714602" y="923344"/>
                </a:cubicBezTo>
                <a:cubicBezTo>
                  <a:pt x="714602" y="910552"/>
                  <a:pt x="724974" y="900179"/>
                  <a:pt x="737768" y="900179"/>
                </a:cubicBezTo>
                <a:close/>
                <a:moveTo>
                  <a:pt x="560665" y="900179"/>
                </a:moveTo>
                <a:cubicBezTo>
                  <a:pt x="573460" y="900179"/>
                  <a:pt x="583832" y="910552"/>
                  <a:pt x="583832" y="923344"/>
                </a:cubicBezTo>
                <a:cubicBezTo>
                  <a:pt x="583832" y="936139"/>
                  <a:pt x="573460" y="946511"/>
                  <a:pt x="560665" y="946511"/>
                </a:cubicBezTo>
                <a:cubicBezTo>
                  <a:pt x="547872" y="946511"/>
                  <a:pt x="537500" y="936139"/>
                  <a:pt x="537500" y="923344"/>
                </a:cubicBezTo>
                <a:cubicBezTo>
                  <a:pt x="537500" y="910552"/>
                  <a:pt x="547872" y="900179"/>
                  <a:pt x="560665" y="900179"/>
                </a:cubicBezTo>
                <a:close/>
                <a:moveTo>
                  <a:pt x="383569" y="900179"/>
                </a:moveTo>
                <a:cubicBezTo>
                  <a:pt x="396363" y="900179"/>
                  <a:pt x="406733" y="910552"/>
                  <a:pt x="406733" y="923344"/>
                </a:cubicBezTo>
                <a:cubicBezTo>
                  <a:pt x="406733" y="936139"/>
                  <a:pt x="396363" y="946511"/>
                  <a:pt x="383569" y="946511"/>
                </a:cubicBezTo>
                <a:cubicBezTo>
                  <a:pt x="370773" y="946511"/>
                  <a:pt x="360402" y="936139"/>
                  <a:pt x="360402" y="923344"/>
                </a:cubicBezTo>
                <a:cubicBezTo>
                  <a:pt x="360402" y="910552"/>
                  <a:pt x="370773" y="900179"/>
                  <a:pt x="383569" y="900179"/>
                </a:cubicBezTo>
                <a:close/>
                <a:moveTo>
                  <a:pt x="206466" y="900179"/>
                </a:moveTo>
                <a:cubicBezTo>
                  <a:pt x="219259" y="900179"/>
                  <a:pt x="229631" y="910552"/>
                  <a:pt x="229631" y="923344"/>
                </a:cubicBezTo>
                <a:cubicBezTo>
                  <a:pt x="229631" y="936139"/>
                  <a:pt x="219259" y="946511"/>
                  <a:pt x="206466" y="946511"/>
                </a:cubicBezTo>
                <a:cubicBezTo>
                  <a:pt x="193672" y="946511"/>
                  <a:pt x="183300" y="936139"/>
                  <a:pt x="183300" y="923344"/>
                </a:cubicBezTo>
                <a:cubicBezTo>
                  <a:pt x="183300" y="910552"/>
                  <a:pt x="193672" y="900179"/>
                  <a:pt x="206466" y="900179"/>
                </a:cubicBezTo>
                <a:close/>
                <a:moveTo>
                  <a:pt x="29367" y="900179"/>
                </a:moveTo>
                <a:cubicBezTo>
                  <a:pt x="42161" y="900179"/>
                  <a:pt x="52533" y="910552"/>
                  <a:pt x="52533" y="923344"/>
                </a:cubicBezTo>
                <a:cubicBezTo>
                  <a:pt x="52533" y="936139"/>
                  <a:pt x="42161" y="946511"/>
                  <a:pt x="29367" y="946511"/>
                </a:cubicBezTo>
                <a:cubicBezTo>
                  <a:pt x="16574" y="946511"/>
                  <a:pt x="6202" y="936139"/>
                  <a:pt x="6202" y="923344"/>
                </a:cubicBezTo>
                <a:cubicBezTo>
                  <a:pt x="6202" y="910552"/>
                  <a:pt x="16574" y="900179"/>
                  <a:pt x="29367" y="900179"/>
                </a:cubicBezTo>
                <a:close/>
                <a:moveTo>
                  <a:pt x="3391637" y="900174"/>
                </a:moveTo>
                <a:cubicBezTo>
                  <a:pt x="3404431" y="900174"/>
                  <a:pt x="3414803" y="910545"/>
                  <a:pt x="3414803" y="923339"/>
                </a:cubicBezTo>
                <a:cubicBezTo>
                  <a:pt x="3414803" y="936133"/>
                  <a:pt x="3404431" y="946504"/>
                  <a:pt x="3391637" y="946504"/>
                </a:cubicBezTo>
                <a:cubicBezTo>
                  <a:pt x="3378843" y="946504"/>
                  <a:pt x="3368471" y="936133"/>
                  <a:pt x="3368471" y="923339"/>
                </a:cubicBezTo>
                <a:cubicBezTo>
                  <a:pt x="3368471" y="910545"/>
                  <a:pt x="3378843" y="900174"/>
                  <a:pt x="3391637" y="900174"/>
                </a:cubicBezTo>
                <a:close/>
                <a:moveTo>
                  <a:pt x="3214542" y="900174"/>
                </a:moveTo>
                <a:cubicBezTo>
                  <a:pt x="3227336" y="900174"/>
                  <a:pt x="3237708" y="910545"/>
                  <a:pt x="3237708" y="923339"/>
                </a:cubicBezTo>
                <a:cubicBezTo>
                  <a:pt x="3237708" y="936133"/>
                  <a:pt x="3227336" y="946506"/>
                  <a:pt x="3214542" y="946506"/>
                </a:cubicBezTo>
                <a:cubicBezTo>
                  <a:pt x="3201748" y="946506"/>
                  <a:pt x="3191376" y="936133"/>
                  <a:pt x="3191376" y="923339"/>
                </a:cubicBezTo>
                <a:cubicBezTo>
                  <a:pt x="3191376" y="910545"/>
                  <a:pt x="3201748" y="900174"/>
                  <a:pt x="3214542" y="900174"/>
                </a:cubicBezTo>
                <a:close/>
                <a:moveTo>
                  <a:pt x="3037443" y="900174"/>
                </a:moveTo>
                <a:cubicBezTo>
                  <a:pt x="3050237" y="900174"/>
                  <a:pt x="3060609" y="910545"/>
                  <a:pt x="3060609" y="923339"/>
                </a:cubicBezTo>
                <a:cubicBezTo>
                  <a:pt x="3060609" y="936133"/>
                  <a:pt x="3050237" y="946506"/>
                  <a:pt x="3037443" y="946506"/>
                </a:cubicBezTo>
                <a:cubicBezTo>
                  <a:pt x="3024649" y="946506"/>
                  <a:pt x="3014277" y="936133"/>
                  <a:pt x="3014277" y="923339"/>
                </a:cubicBezTo>
                <a:cubicBezTo>
                  <a:pt x="3014277" y="910545"/>
                  <a:pt x="3024649" y="900174"/>
                  <a:pt x="3037443" y="900174"/>
                </a:cubicBezTo>
                <a:close/>
                <a:moveTo>
                  <a:pt x="2860344" y="900174"/>
                </a:moveTo>
                <a:cubicBezTo>
                  <a:pt x="2873138" y="900174"/>
                  <a:pt x="2883510" y="910545"/>
                  <a:pt x="2883510" y="923339"/>
                </a:cubicBezTo>
                <a:cubicBezTo>
                  <a:pt x="2883510" y="936133"/>
                  <a:pt x="2873138" y="946506"/>
                  <a:pt x="2860344" y="946506"/>
                </a:cubicBezTo>
                <a:cubicBezTo>
                  <a:pt x="2847550" y="946506"/>
                  <a:pt x="2837178" y="936133"/>
                  <a:pt x="2837178" y="923339"/>
                </a:cubicBezTo>
                <a:cubicBezTo>
                  <a:pt x="2837178" y="910545"/>
                  <a:pt x="2847550" y="900174"/>
                  <a:pt x="2860344" y="900174"/>
                </a:cubicBezTo>
                <a:close/>
                <a:moveTo>
                  <a:pt x="2683245" y="900174"/>
                </a:moveTo>
                <a:cubicBezTo>
                  <a:pt x="2696039" y="900174"/>
                  <a:pt x="2706411" y="910545"/>
                  <a:pt x="2706411" y="923339"/>
                </a:cubicBezTo>
                <a:cubicBezTo>
                  <a:pt x="2706411" y="936133"/>
                  <a:pt x="2696039" y="946506"/>
                  <a:pt x="2683245" y="946506"/>
                </a:cubicBezTo>
                <a:cubicBezTo>
                  <a:pt x="2670451" y="946506"/>
                  <a:pt x="2660079" y="936133"/>
                  <a:pt x="2660079" y="923339"/>
                </a:cubicBezTo>
                <a:cubicBezTo>
                  <a:pt x="2660079" y="910545"/>
                  <a:pt x="2670451" y="900174"/>
                  <a:pt x="2683245" y="900174"/>
                </a:cubicBezTo>
                <a:close/>
                <a:moveTo>
                  <a:pt x="2506147" y="900174"/>
                </a:moveTo>
                <a:cubicBezTo>
                  <a:pt x="2518941" y="900174"/>
                  <a:pt x="2529313" y="910545"/>
                  <a:pt x="2529313" y="923339"/>
                </a:cubicBezTo>
                <a:cubicBezTo>
                  <a:pt x="2529313" y="936135"/>
                  <a:pt x="2518941" y="946506"/>
                  <a:pt x="2506147" y="946506"/>
                </a:cubicBezTo>
                <a:cubicBezTo>
                  <a:pt x="2493353" y="946506"/>
                  <a:pt x="2482981" y="936135"/>
                  <a:pt x="2482981" y="923339"/>
                </a:cubicBezTo>
                <a:cubicBezTo>
                  <a:pt x="2482981" y="910545"/>
                  <a:pt x="2493353" y="900174"/>
                  <a:pt x="2506147" y="900174"/>
                </a:cubicBezTo>
                <a:close/>
                <a:moveTo>
                  <a:pt x="2329048" y="900174"/>
                </a:moveTo>
                <a:cubicBezTo>
                  <a:pt x="2341842" y="900174"/>
                  <a:pt x="2352214" y="910545"/>
                  <a:pt x="2352214" y="923339"/>
                </a:cubicBezTo>
                <a:cubicBezTo>
                  <a:pt x="2352214" y="936135"/>
                  <a:pt x="2341842" y="946506"/>
                  <a:pt x="2329048" y="946506"/>
                </a:cubicBezTo>
                <a:cubicBezTo>
                  <a:pt x="2316254" y="946506"/>
                  <a:pt x="2305882" y="936135"/>
                  <a:pt x="2305882" y="923339"/>
                </a:cubicBezTo>
                <a:cubicBezTo>
                  <a:pt x="2305882" y="910545"/>
                  <a:pt x="2316254" y="900174"/>
                  <a:pt x="2329048" y="900174"/>
                </a:cubicBezTo>
                <a:close/>
                <a:moveTo>
                  <a:pt x="2151949" y="900174"/>
                </a:moveTo>
                <a:cubicBezTo>
                  <a:pt x="2164743" y="900174"/>
                  <a:pt x="2175115" y="910545"/>
                  <a:pt x="2175115" y="923339"/>
                </a:cubicBezTo>
                <a:cubicBezTo>
                  <a:pt x="2175115" y="936135"/>
                  <a:pt x="2164743" y="946506"/>
                  <a:pt x="2151949" y="946506"/>
                </a:cubicBezTo>
                <a:cubicBezTo>
                  <a:pt x="2139155" y="946506"/>
                  <a:pt x="2128783" y="936135"/>
                  <a:pt x="2128783" y="923339"/>
                </a:cubicBezTo>
                <a:cubicBezTo>
                  <a:pt x="2128783" y="910545"/>
                  <a:pt x="2139155" y="900174"/>
                  <a:pt x="2151949" y="900174"/>
                </a:cubicBezTo>
                <a:close/>
                <a:moveTo>
                  <a:pt x="1974850" y="900174"/>
                </a:moveTo>
                <a:cubicBezTo>
                  <a:pt x="1987644" y="900174"/>
                  <a:pt x="1998016" y="910545"/>
                  <a:pt x="1998016" y="923339"/>
                </a:cubicBezTo>
                <a:cubicBezTo>
                  <a:pt x="1998016" y="936135"/>
                  <a:pt x="1987644" y="946506"/>
                  <a:pt x="1974850" y="946506"/>
                </a:cubicBezTo>
                <a:cubicBezTo>
                  <a:pt x="1962056" y="946506"/>
                  <a:pt x="1951684" y="936135"/>
                  <a:pt x="1951684" y="923339"/>
                </a:cubicBezTo>
                <a:cubicBezTo>
                  <a:pt x="1951684" y="910545"/>
                  <a:pt x="1962056" y="900174"/>
                  <a:pt x="1974850" y="900174"/>
                </a:cubicBezTo>
                <a:close/>
                <a:moveTo>
                  <a:pt x="1797751" y="900174"/>
                </a:moveTo>
                <a:cubicBezTo>
                  <a:pt x="1810545" y="900174"/>
                  <a:pt x="1820917" y="910545"/>
                  <a:pt x="1820917" y="923339"/>
                </a:cubicBezTo>
                <a:cubicBezTo>
                  <a:pt x="1820917" y="936135"/>
                  <a:pt x="1810545" y="946506"/>
                  <a:pt x="1797751" y="946506"/>
                </a:cubicBezTo>
                <a:cubicBezTo>
                  <a:pt x="1784957" y="946506"/>
                  <a:pt x="1774585" y="936135"/>
                  <a:pt x="1774585" y="923339"/>
                </a:cubicBezTo>
                <a:cubicBezTo>
                  <a:pt x="1774585" y="910545"/>
                  <a:pt x="1784957" y="900174"/>
                  <a:pt x="1797751" y="900174"/>
                </a:cubicBezTo>
                <a:close/>
                <a:moveTo>
                  <a:pt x="562730" y="728815"/>
                </a:moveTo>
                <a:cubicBezTo>
                  <a:pt x="575524" y="728815"/>
                  <a:pt x="585897" y="739187"/>
                  <a:pt x="585897" y="751982"/>
                </a:cubicBezTo>
                <a:cubicBezTo>
                  <a:pt x="585897" y="764776"/>
                  <a:pt x="575524" y="775148"/>
                  <a:pt x="562730" y="775148"/>
                </a:cubicBezTo>
                <a:cubicBezTo>
                  <a:pt x="549936" y="775148"/>
                  <a:pt x="539564" y="764776"/>
                  <a:pt x="539564" y="751982"/>
                </a:cubicBezTo>
                <a:cubicBezTo>
                  <a:pt x="539564" y="739187"/>
                  <a:pt x="549936" y="728815"/>
                  <a:pt x="562730" y="728815"/>
                </a:cubicBezTo>
                <a:close/>
                <a:moveTo>
                  <a:pt x="385634" y="728815"/>
                </a:moveTo>
                <a:cubicBezTo>
                  <a:pt x="398427" y="728815"/>
                  <a:pt x="408797" y="739187"/>
                  <a:pt x="408797" y="751982"/>
                </a:cubicBezTo>
                <a:cubicBezTo>
                  <a:pt x="408797" y="764776"/>
                  <a:pt x="398427" y="775148"/>
                  <a:pt x="385634" y="775148"/>
                </a:cubicBezTo>
                <a:cubicBezTo>
                  <a:pt x="372838" y="775148"/>
                  <a:pt x="362467" y="764776"/>
                  <a:pt x="362467" y="751982"/>
                </a:cubicBezTo>
                <a:cubicBezTo>
                  <a:pt x="362467" y="739187"/>
                  <a:pt x="372838" y="728815"/>
                  <a:pt x="385634" y="728815"/>
                </a:cubicBezTo>
                <a:close/>
                <a:moveTo>
                  <a:pt x="208530" y="728815"/>
                </a:moveTo>
                <a:cubicBezTo>
                  <a:pt x="221324" y="728815"/>
                  <a:pt x="231696" y="739187"/>
                  <a:pt x="231696" y="751982"/>
                </a:cubicBezTo>
                <a:cubicBezTo>
                  <a:pt x="231696" y="764776"/>
                  <a:pt x="221324" y="775148"/>
                  <a:pt x="208530" y="775148"/>
                </a:cubicBezTo>
                <a:cubicBezTo>
                  <a:pt x="195736" y="775148"/>
                  <a:pt x="185364" y="764776"/>
                  <a:pt x="185364" y="751982"/>
                </a:cubicBezTo>
                <a:cubicBezTo>
                  <a:pt x="185364" y="739187"/>
                  <a:pt x="195736" y="728815"/>
                  <a:pt x="208530" y="728815"/>
                </a:cubicBezTo>
                <a:close/>
                <a:moveTo>
                  <a:pt x="31432" y="728815"/>
                </a:moveTo>
                <a:cubicBezTo>
                  <a:pt x="44226" y="728815"/>
                  <a:pt x="54598" y="739187"/>
                  <a:pt x="54598" y="751982"/>
                </a:cubicBezTo>
                <a:cubicBezTo>
                  <a:pt x="54598" y="764776"/>
                  <a:pt x="44226" y="775148"/>
                  <a:pt x="31432" y="775148"/>
                </a:cubicBezTo>
                <a:cubicBezTo>
                  <a:pt x="18638" y="775148"/>
                  <a:pt x="8266" y="764776"/>
                  <a:pt x="8266" y="751982"/>
                </a:cubicBezTo>
                <a:cubicBezTo>
                  <a:pt x="8266" y="739187"/>
                  <a:pt x="18638" y="728815"/>
                  <a:pt x="31432" y="728815"/>
                </a:cubicBezTo>
                <a:close/>
                <a:moveTo>
                  <a:pt x="1448221" y="728815"/>
                </a:moveTo>
                <a:cubicBezTo>
                  <a:pt x="1461014" y="728815"/>
                  <a:pt x="1471386" y="739187"/>
                  <a:pt x="1471386" y="751982"/>
                </a:cubicBezTo>
                <a:cubicBezTo>
                  <a:pt x="1471386" y="764776"/>
                  <a:pt x="1461014" y="775148"/>
                  <a:pt x="1448221" y="775148"/>
                </a:cubicBezTo>
                <a:cubicBezTo>
                  <a:pt x="1435428" y="775148"/>
                  <a:pt x="1425056" y="764776"/>
                  <a:pt x="1425056" y="751982"/>
                </a:cubicBezTo>
                <a:cubicBezTo>
                  <a:pt x="1425056" y="739187"/>
                  <a:pt x="1435428" y="728815"/>
                  <a:pt x="1448221" y="728815"/>
                </a:cubicBezTo>
                <a:close/>
                <a:moveTo>
                  <a:pt x="1271123" y="728815"/>
                </a:moveTo>
                <a:cubicBezTo>
                  <a:pt x="1283918" y="728815"/>
                  <a:pt x="1294289" y="739187"/>
                  <a:pt x="1294289" y="751982"/>
                </a:cubicBezTo>
                <a:cubicBezTo>
                  <a:pt x="1294289" y="764776"/>
                  <a:pt x="1283918" y="775148"/>
                  <a:pt x="1271123" y="775148"/>
                </a:cubicBezTo>
                <a:cubicBezTo>
                  <a:pt x="1258328" y="775148"/>
                  <a:pt x="1247956" y="764776"/>
                  <a:pt x="1247956" y="751982"/>
                </a:cubicBezTo>
                <a:cubicBezTo>
                  <a:pt x="1247956" y="739187"/>
                  <a:pt x="1258328" y="728815"/>
                  <a:pt x="1271123" y="728815"/>
                </a:cubicBezTo>
                <a:close/>
                <a:moveTo>
                  <a:pt x="1094033" y="728815"/>
                </a:moveTo>
                <a:cubicBezTo>
                  <a:pt x="1106828" y="728815"/>
                  <a:pt x="1117199" y="739187"/>
                  <a:pt x="1117199" y="751982"/>
                </a:cubicBezTo>
                <a:cubicBezTo>
                  <a:pt x="1117199" y="764776"/>
                  <a:pt x="1106828" y="775148"/>
                  <a:pt x="1094033" y="775148"/>
                </a:cubicBezTo>
                <a:cubicBezTo>
                  <a:pt x="1081235" y="775148"/>
                  <a:pt x="1070861" y="764776"/>
                  <a:pt x="1070861" y="751982"/>
                </a:cubicBezTo>
                <a:cubicBezTo>
                  <a:pt x="1070861" y="739187"/>
                  <a:pt x="1081235" y="728815"/>
                  <a:pt x="1094033" y="728815"/>
                </a:cubicBezTo>
                <a:close/>
                <a:moveTo>
                  <a:pt x="916930" y="728815"/>
                </a:moveTo>
                <a:cubicBezTo>
                  <a:pt x="929720" y="728815"/>
                  <a:pt x="940093" y="739187"/>
                  <a:pt x="940093" y="751982"/>
                </a:cubicBezTo>
                <a:cubicBezTo>
                  <a:pt x="940093" y="764776"/>
                  <a:pt x="929720" y="775148"/>
                  <a:pt x="916930" y="775148"/>
                </a:cubicBezTo>
                <a:cubicBezTo>
                  <a:pt x="904131" y="775148"/>
                  <a:pt x="893762" y="764776"/>
                  <a:pt x="893762" y="751982"/>
                </a:cubicBezTo>
                <a:cubicBezTo>
                  <a:pt x="893762" y="739187"/>
                  <a:pt x="904131" y="728815"/>
                  <a:pt x="916930" y="728815"/>
                </a:cubicBezTo>
                <a:close/>
                <a:moveTo>
                  <a:pt x="739833" y="728815"/>
                </a:moveTo>
                <a:cubicBezTo>
                  <a:pt x="752627" y="728815"/>
                  <a:pt x="762999" y="739187"/>
                  <a:pt x="762999" y="751982"/>
                </a:cubicBezTo>
                <a:cubicBezTo>
                  <a:pt x="762999" y="764776"/>
                  <a:pt x="752627" y="775148"/>
                  <a:pt x="739833" y="775148"/>
                </a:cubicBezTo>
                <a:cubicBezTo>
                  <a:pt x="727039" y="775148"/>
                  <a:pt x="716666" y="764776"/>
                  <a:pt x="716666" y="751982"/>
                </a:cubicBezTo>
                <a:cubicBezTo>
                  <a:pt x="716666" y="739187"/>
                  <a:pt x="727039" y="728815"/>
                  <a:pt x="739833" y="728815"/>
                </a:cubicBezTo>
                <a:close/>
                <a:moveTo>
                  <a:pt x="1625311" y="728814"/>
                </a:moveTo>
                <a:cubicBezTo>
                  <a:pt x="1638109" y="728814"/>
                  <a:pt x="1648483" y="739187"/>
                  <a:pt x="1648483" y="751982"/>
                </a:cubicBezTo>
                <a:cubicBezTo>
                  <a:pt x="1648483" y="764776"/>
                  <a:pt x="1638109" y="775148"/>
                  <a:pt x="1625311" y="775148"/>
                </a:cubicBezTo>
                <a:cubicBezTo>
                  <a:pt x="1612515" y="775148"/>
                  <a:pt x="1602139" y="764776"/>
                  <a:pt x="1602139" y="751982"/>
                </a:cubicBezTo>
                <a:cubicBezTo>
                  <a:pt x="1602139" y="739187"/>
                  <a:pt x="1612515" y="728814"/>
                  <a:pt x="1625311" y="728814"/>
                </a:cubicBezTo>
                <a:close/>
                <a:moveTo>
                  <a:pt x="1976914" y="728810"/>
                </a:moveTo>
                <a:cubicBezTo>
                  <a:pt x="1989708" y="728810"/>
                  <a:pt x="2000080" y="739182"/>
                  <a:pt x="2000080" y="751976"/>
                </a:cubicBezTo>
                <a:cubicBezTo>
                  <a:pt x="2000080" y="764770"/>
                  <a:pt x="1989708" y="775143"/>
                  <a:pt x="1976914" y="775143"/>
                </a:cubicBezTo>
                <a:cubicBezTo>
                  <a:pt x="1964120" y="775143"/>
                  <a:pt x="1953748" y="764770"/>
                  <a:pt x="1953748" y="751976"/>
                </a:cubicBezTo>
                <a:cubicBezTo>
                  <a:pt x="1953748" y="739182"/>
                  <a:pt x="1964120" y="728810"/>
                  <a:pt x="1976914" y="728810"/>
                </a:cubicBezTo>
                <a:close/>
                <a:moveTo>
                  <a:pt x="1799815" y="728810"/>
                </a:moveTo>
                <a:cubicBezTo>
                  <a:pt x="1812609" y="728810"/>
                  <a:pt x="1822981" y="739182"/>
                  <a:pt x="1822981" y="751976"/>
                </a:cubicBezTo>
                <a:cubicBezTo>
                  <a:pt x="1822981" y="764770"/>
                  <a:pt x="1812609" y="775143"/>
                  <a:pt x="1799815" y="775143"/>
                </a:cubicBezTo>
                <a:cubicBezTo>
                  <a:pt x="1787021" y="775143"/>
                  <a:pt x="1776649" y="764770"/>
                  <a:pt x="1776649" y="751976"/>
                </a:cubicBezTo>
                <a:cubicBezTo>
                  <a:pt x="1776649" y="739182"/>
                  <a:pt x="1787021" y="728810"/>
                  <a:pt x="1799815" y="728810"/>
                </a:cubicBezTo>
                <a:close/>
                <a:moveTo>
                  <a:pt x="2331112" y="728810"/>
                </a:moveTo>
                <a:cubicBezTo>
                  <a:pt x="2343906" y="728810"/>
                  <a:pt x="2354278" y="739182"/>
                  <a:pt x="2354278" y="751976"/>
                </a:cubicBezTo>
                <a:cubicBezTo>
                  <a:pt x="2354278" y="764770"/>
                  <a:pt x="2343906" y="775142"/>
                  <a:pt x="2331112" y="775142"/>
                </a:cubicBezTo>
                <a:cubicBezTo>
                  <a:pt x="2318318" y="775142"/>
                  <a:pt x="2307946" y="764770"/>
                  <a:pt x="2307946" y="751976"/>
                </a:cubicBezTo>
                <a:cubicBezTo>
                  <a:pt x="2307946" y="739182"/>
                  <a:pt x="2318318" y="728810"/>
                  <a:pt x="2331112" y="728810"/>
                </a:cubicBezTo>
                <a:close/>
                <a:moveTo>
                  <a:pt x="2154013" y="728810"/>
                </a:moveTo>
                <a:cubicBezTo>
                  <a:pt x="2166807" y="728810"/>
                  <a:pt x="2177179" y="739182"/>
                  <a:pt x="2177179" y="751976"/>
                </a:cubicBezTo>
                <a:cubicBezTo>
                  <a:pt x="2177179" y="764770"/>
                  <a:pt x="2166807" y="775143"/>
                  <a:pt x="2154013" y="775143"/>
                </a:cubicBezTo>
                <a:cubicBezTo>
                  <a:pt x="2141219" y="775143"/>
                  <a:pt x="2130847" y="764770"/>
                  <a:pt x="2130847" y="751976"/>
                </a:cubicBezTo>
                <a:cubicBezTo>
                  <a:pt x="2130847" y="739182"/>
                  <a:pt x="2141219" y="728810"/>
                  <a:pt x="2154013" y="728810"/>
                </a:cubicBezTo>
                <a:close/>
                <a:moveTo>
                  <a:pt x="2685310" y="728810"/>
                </a:moveTo>
                <a:cubicBezTo>
                  <a:pt x="2698104" y="728810"/>
                  <a:pt x="2708476" y="739182"/>
                  <a:pt x="2708476" y="751976"/>
                </a:cubicBezTo>
                <a:cubicBezTo>
                  <a:pt x="2708476" y="764770"/>
                  <a:pt x="2698104" y="775142"/>
                  <a:pt x="2685310" y="775142"/>
                </a:cubicBezTo>
                <a:cubicBezTo>
                  <a:pt x="2672516" y="775142"/>
                  <a:pt x="2662144" y="764770"/>
                  <a:pt x="2662144" y="751976"/>
                </a:cubicBezTo>
                <a:cubicBezTo>
                  <a:pt x="2662144" y="739182"/>
                  <a:pt x="2672516" y="728810"/>
                  <a:pt x="2685310" y="728810"/>
                </a:cubicBezTo>
                <a:close/>
                <a:moveTo>
                  <a:pt x="2508211" y="728810"/>
                </a:moveTo>
                <a:cubicBezTo>
                  <a:pt x="2521005" y="728810"/>
                  <a:pt x="2531377" y="739182"/>
                  <a:pt x="2531377" y="751976"/>
                </a:cubicBezTo>
                <a:cubicBezTo>
                  <a:pt x="2531377" y="764770"/>
                  <a:pt x="2521005" y="775142"/>
                  <a:pt x="2508211" y="775142"/>
                </a:cubicBezTo>
                <a:cubicBezTo>
                  <a:pt x="2495417" y="775142"/>
                  <a:pt x="2485045" y="764770"/>
                  <a:pt x="2485045" y="751976"/>
                </a:cubicBezTo>
                <a:cubicBezTo>
                  <a:pt x="2485045" y="739182"/>
                  <a:pt x="2495417" y="728810"/>
                  <a:pt x="2508211" y="728810"/>
                </a:cubicBezTo>
                <a:close/>
                <a:moveTo>
                  <a:pt x="3039507" y="728810"/>
                </a:moveTo>
                <a:cubicBezTo>
                  <a:pt x="3052301" y="728810"/>
                  <a:pt x="3062673" y="739182"/>
                  <a:pt x="3062673" y="751976"/>
                </a:cubicBezTo>
                <a:cubicBezTo>
                  <a:pt x="3062673" y="764770"/>
                  <a:pt x="3052301" y="775142"/>
                  <a:pt x="3039507" y="775142"/>
                </a:cubicBezTo>
                <a:cubicBezTo>
                  <a:pt x="3026713" y="775142"/>
                  <a:pt x="3016341" y="764770"/>
                  <a:pt x="3016341" y="751976"/>
                </a:cubicBezTo>
                <a:cubicBezTo>
                  <a:pt x="3016341" y="739182"/>
                  <a:pt x="3026713" y="728810"/>
                  <a:pt x="3039507" y="728810"/>
                </a:cubicBezTo>
                <a:close/>
                <a:moveTo>
                  <a:pt x="2862409" y="728810"/>
                </a:moveTo>
                <a:cubicBezTo>
                  <a:pt x="2875203" y="728810"/>
                  <a:pt x="2885575" y="739182"/>
                  <a:pt x="2885575" y="751976"/>
                </a:cubicBezTo>
                <a:cubicBezTo>
                  <a:pt x="2885575" y="764770"/>
                  <a:pt x="2875203" y="775142"/>
                  <a:pt x="2862409" y="775142"/>
                </a:cubicBezTo>
                <a:cubicBezTo>
                  <a:pt x="2849615" y="775142"/>
                  <a:pt x="2839243" y="764770"/>
                  <a:pt x="2839243" y="751976"/>
                </a:cubicBezTo>
                <a:cubicBezTo>
                  <a:pt x="2839243" y="739182"/>
                  <a:pt x="2849615" y="728810"/>
                  <a:pt x="2862409" y="728810"/>
                </a:cubicBezTo>
                <a:close/>
                <a:moveTo>
                  <a:pt x="3216606" y="728810"/>
                </a:moveTo>
                <a:cubicBezTo>
                  <a:pt x="3229400" y="728810"/>
                  <a:pt x="3239772" y="739182"/>
                  <a:pt x="3239772" y="751976"/>
                </a:cubicBezTo>
                <a:cubicBezTo>
                  <a:pt x="3239772" y="764770"/>
                  <a:pt x="3229400" y="775142"/>
                  <a:pt x="3216606" y="775142"/>
                </a:cubicBezTo>
                <a:cubicBezTo>
                  <a:pt x="3203812" y="775142"/>
                  <a:pt x="3193440" y="764770"/>
                  <a:pt x="3193440" y="751976"/>
                </a:cubicBezTo>
                <a:cubicBezTo>
                  <a:pt x="3193440" y="739182"/>
                  <a:pt x="3203812" y="728810"/>
                  <a:pt x="3216606" y="728810"/>
                </a:cubicBezTo>
                <a:close/>
                <a:moveTo>
                  <a:pt x="3393701" y="728809"/>
                </a:moveTo>
                <a:cubicBezTo>
                  <a:pt x="3406495" y="728809"/>
                  <a:pt x="3416867" y="739182"/>
                  <a:pt x="3416867" y="751976"/>
                </a:cubicBezTo>
                <a:cubicBezTo>
                  <a:pt x="3416867" y="764770"/>
                  <a:pt x="3406495" y="775142"/>
                  <a:pt x="3393701" y="775142"/>
                </a:cubicBezTo>
                <a:cubicBezTo>
                  <a:pt x="3380907" y="775142"/>
                  <a:pt x="3370535" y="764770"/>
                  <a:pt x="3370535" y="751976"/>
                </a:cubicBezTo>
                <a:cubicBezTo>
                  <a:pt x="3370535" y="739182"/>
                  <a:pt x="3380907" y="728809"/>
                  <a:pt x="3393701" y="728809"/>
                </a:cubicBezTo>
                <a:close/>
                <a:moveTo>
                  <a:pt x="908672" y="534743"/>
                </a:moveTo>
                <a:cubicBezTo>
                  <a:pt x="921466" y="534743"/>
                  <a:pt x="931836" y="545115"/>
                  <a:pt x="931836" y="557908"/>
                </a:cubicBezTo>
                <a:cubicBezTo>
                  <a:pt x="931836" y="570702"/>
                  <a:pt x="921466" y="581074"/>
                  <a:pt x="908672" y="581074"/>
                </a:cubicBezTo>
                <a:cubicBezTo>
                  <a:pt x="895876" y="581074"/>
                  <a:pt x="885506" y="570702"/>
                  <a:pt x="885506" y="557908"/>
                </a:cubicBezTo>
                <a:cubicBezTo>
                  <a:pt x="885506" y="545115"/>
                  <a:pt x="895876" y="534743"/>
                  <a:pt x="908672" y="534743"/>
                </a:cubicBezTo>
                <a:close/>
                <a:moveTo>
                  <a:pt x="731575" y="534743"/>
                </a:moveTo>
                <a:cubicBezTo>
                  <a:pt x="744370" y="534743"/>
                  <a:pt x="754742" y="545115"/>
                  <a:pt x="754742" y="557909"/>
                </a:cubicBezTo>
                <a:cubicBezTo>
                  <a:pt x="754742" y="570702"/>
                  <a:pt x="744370" y="581074"/>
                  <a:pt x="731575" y="581074"/>
                </a:cubicBezTo>
                <a:cubicBezTo>
                  <a:pt x="718781" y="581074"/>
                  <a:pt x="708409" y="570702"/>
                  <a:pt x="708409" y="557909"/>
                </a:cubicBezTo>
                <a:cubicBezTo>
                  <a:pt x="708409" y="545115"/>
                  <a:pt x="718781" y="534743"/>
                  <a:pt x="731575" y="534743"/>
                </a:cubicBezTo>
                <a:close/>
                <a:moveTo>
                  <a:pt x="554473" y="534743"/>
                </a:moveTo>
                <a:cubicBezTo>
                  <a:pt x="567268" y="534743"/>
                  <a:pt x="577640" y="545115"/>
                  <a:pt x="577640" y="557909"/>
                </a:cubicBezTo>
                <a:cubicBezTo>
                  <a:pt x="577640" y="570702"/>
                  <a:pt x="567268" y="581074"/>
                  <a:pt x="554473" y="581074"/>
                </a:cubicBezTo>
                <a:cubicBezTo>
                  <a:pt x="541679" y="581074"/>
                  <a:pt x="531307" y="570702"/>
                  <a:pt x="531307" y="557909"/>
                </a:cubicBezTo>
                <a:cubicBezTo>
                  <a:pt x="531307" y="545115"/>
                  <a:pt x="541679" y="534743"/>
                  <a:pt x="554473" y="534743"/>
                </a:cubicBezTo>
                <a:close/>
                <a:moveTo>
                  <a:pt x="377376" y="534743"/>
                </a:moveTo>
                <a:cubicBezTo>
                  <a:pt x="390172" y="534743"/>
                  <a:pt x="400542" y="545115"/>
                  <a:pt x="400542" y="557909"/>
                </a:cubicBezTo>
                <a:cubicBezTo>
                  <a:pt x="400542" y="570702"/>
                  <a:pt x="390172" y="581074"/>
                  <a:pt x="377376" y="581074"/>
                </a:cubicBezTo>
                <a:cubicBezTo>
                  <a:pt x="364582" y="581074"/>
                  <a:pt x="354209" y="570702"/>
                  <a:pt x="354209" y="557909"/>
                </a:cubicBezTo>
                <a:cubicBezTo>
                  <a:pt x="354209" y="545115"/>
                  <a:pt x="364582" y="534743"/>
                  <a:pt x="377376" y="534743"/>
                </a:cubicBezTo>
                <a:close/>
                <a:moveTo>
                  <a:pt x="200273" y="534743"/>
                </a:moveTo>
                <a:cubicBezTo>
                  <a:pt x="213067" y="534743"/>
                  <a:pt x="223439" y="545115"/>
                  <a:pt x="223439" y="557909"/>
                </a:cubicBezTo>
                <a:cubicBezTo>
                  <a:pt x="223439" y="570702"/>
                  <a:pt x="213067" y="581074"/>
                  <a:pt x="200273" y="581074"/>
                </a:cubicBezTo>
                <a:cubicBezTo>
                  <a:pt x="187480" y="581074"/>
                  <a:pt x="177108" y="570702"/>
                  <a:pt x="177108" y="557909"/>
                </a:cubicBezTo>
                <a:cubicBezTo>
                  <a:pt x="177108" y="545115"/>
                  <a:pt x="187480" y="534743"/>
                  <a:pt x="200273" y="534743"/>
                </a:cubicBezTo>
                <a:close/>
                <a:moveTo>
                  <a:pt x="23175" y="534743"/>
                </a:moveTo>
                <a:cubicBezTo>
                  <a:pt x="35969" y="534743"/>
                  <a:pt x="46341" y="545115"/>
                  <a:pt x="46341" y="557909"/>
                </a:cubicBezTo>
                <a:cubicBezTo>
                  <a:pt x="46341" y="570702"/>
                  <a:pt x="35969" y="581074"/>
                  <a:pt x="23175" y="581074"/>
                </a:cubicBezTo>
                <a:cubicBezTo>
                  <a:pt x="10381" y="581074"/>
                  <a:pt x="10" y="570702"/>
                  <a:pt x="10" y="557909"/>
                </a:cubicBezTo>
                <a:cubicBezTo>
                  <a:pt x="10" y="545115"/>
                  <a:pt x="10381" y="534743"/>
                  <a:pt x="23175" y="534743"/>
                </a:cubicBezTo>
                <a:close/>
                <a:moveTo>
                  <a:pt x="1617050" y="534743"/>
                </a:moveTo>
                <a:cubicBezTo>
                  <a:pt x="1629851" y="534743"/>
                  <a:pt x="1640225" y="545114"/>
                  <a:pt x="1640225" y="557908"/>
                </a:cubicBezTo>
                <a:cubicBezTo>
                  <a:pt x="1640225" y="570702"/>
                  <a:pt x="1629851" y="581074"/>
                  <a:pt x="1617050" y="581074"/>
                </a:cubicBezTo>
                <a:cubicBezTo>
                  <a:pt x="1604254" y="581074"/>
                  <a:pt x="1593880" y="570702"/>
                  <a:pt x="1593880" y="557908"/>
                </a:cubicBezTo>
                <a:cubicBezTo>
                  <a:pt x="1593880" y="545114"/>
                  <a:pt x="1604254" y="534743"/>
                  <a:pt x="1617050" y="534743"/>
                </a:cubicBezTo>
                <a:close/>
                <a:moveTo>
                  <a:pt x="1439966" y="534743"/>
                </a:moveTo>
                <a:cubicBezTo>
                  <a:pt x="1452759" y="534743"/>
                  <a:pt x="1463130" y="545115"/>
                  <a:pt x="1463130" y="557908"/>
                </a:cubicBezTo>
                <a:cubicBezTo>
                  <a:pt x="1463130" y="570702"/>
                  <a:pt x="1452759" y="581074"/>
                  <a:pt x="1439966" y="581074"/>
                </a:cubicBezTo>
                <a:cubicBezTo>
                  <a:pt x="1427171" y="581074"/>
                  <a:pt x="1416800" y="570702"/>
                  <a:pt x="1416800" y="557908"/>
                </a:cubicBezTo>
                <a:cubicBezTo>
                  <a:pt x="1416800" y="545115"/>
                  <a:pt x="1427171" y="534743"/>
                  <a:pt x="1439966" y="534743"/>
                </a:cubicBezTo>
                <a:close/>
                <a:moveTo>
                  <a:pt x="1262867" y="534743"/>
                </a:moveTo>
                <a:cubicBezTo>
                  <a:pt x="1275660" y="534743"/>
                  <a:pt x="1286033" y="545115"/>
                  <a:pt x="1286033" y="557908"/>
                </a:cubicBezTo>
                <a:cubicBezTo>
                  <a:pt x="1286033" y="570702"/>
                  <a:pt x="1275660" y="581074"/>
                  <a:pt x="1262867" y="581074"/>
                </a:cubicBezTo>
                <a:cubicBezTo>
                  <a:pt x="1250072" y="581074"/>
                  <a:pt x="1239702" y="570702"/>
                  <a:pt x="1239702" y="557908"/>
                </a:cubicBezTo>
                <a:cubicBezTo>
                  <a:pt x="1239702" y="545115"/>
                  <a:pt x="1250072" y="534743"/>
                  <a:pt x="1262867" y="534743"/>
                </a:cubicBezTo>
                <a:close/>
                <a:moveTo>
                  <a:pt x="1085774" y="534743"/>
                </a:moveTo>
                <a:cubicBezTo>
                  <a:pt x="1098571" y="534743"/>
                  <a:pt x="1108943" y="545115"/>
                  <a:pt x="1108943" y="557908"/>
                </a:cubicBezTo>
                <a:cubicBezTo>
                  <a:pt x="1108943" y="570702"/>
                  <a:pt x="1098571" y="581074"/>
                  <a:pt x="1085774" y="581074"/>
                </a:cubicBezTo>
                <a:cubicBezTo>
                  <a:pt x="1072978" y="581074"/>
                  <a:pt x="1062601" y="570702"/>
                  <a:pt x="1062601" y="557908"/>
                </a:cubicBezTo>
                <a:cubicBezTo>
                  <a:pt x="1062601" y="545115"/>
                  <a:pt x="1072978" y="534743"/>
                  <a:pt x="1085774" y="534743"/>
                </a:cubicBezTo>
                <a:close/>
                <a:moveTo>
                  <a:pt x="2677052" y="534738"/>
                </a:moveTo>
                <a:cubicBezTo>
                  <a:pt x="2689846" y="534738"/>
                  <a:pt x="2700218" y="545109"/>
                  <a:pt x="2700218" y="557903"/>
                </a:cubicBezTo>
                <a:cubicBezTo>
                  <a:pt x="2700218" y="570697"/>
                  <a:pt x="2689846" y="581069"/>
                  <a:pt x="2677052" y="581069"/>
                </a:cubicBezTo>
                <a:cubicBezTo>
                  <a:pt x="2664258" y="581069"/>
                  <a:pt x="2653886" y="570697"/>
                  <a:pt x="2653886" y="557903"/>
                </a:cubicBezTo>
                <a:cubicBezTo>
                  <a:pt x="2653886" y="545109"/>
                  <a:pt x="2664258" y="534738"/>
                  <a:pt x="2677052" y="534738"/>
                </a:cubicBezTo>
                <a:close/>
                <a:moveTo>
                  <a:pt x="2499953" y="534738"/>
                </a:moveTo>
                <a:cubicBezTo>
                  <a:pt x="2512747" y="534738"/>
                  <a:pt x="2523119" y="545109"/>
                  <a:pt x="2523119" y="557903"/>
                </a:cubicBezTo>
                <a:cubicBezTo>
                  <a:pt x="2523119" y="570697"/>
                  <a:pt x="2512747" y="581069"/>
                  <a:pt x="2499953" y="581069"/>
                </a:cubicBezTo>
                <a:cubicBezTo>
                  <a:pt x="2487159" y="581069"/>
                  <a:pt x="2476787" y="570697"/>
                  <a:pt x="2476787" y="557903"/>
                </a:cubicBezTo>
                <a:cubicBezTo>
                  <a:pt x="2476787" y="545109"/>
                  <a:pt x="2487159" y="534738"/>
                  <a:pt x="2499953" y="534738"/>
                </a:cubicBezTo>
                <a:close/>
                <a:moveTo>
                  <a:pt x="2322855" y="534738"/>
                </a:moveTo>
                <a:cubicBezTo>
                  <a:pt x="2335649" y="534738"/>
                  <a:pt x="2346021" y="545109"/>
                  <a:pt x="2346021" y="557903"/>
                </a:cubicBezTo>
                <a:cubicBezTo>
                  <a:pt x="2346021" y="570697"/>
                  <a:pt x="2335649" y="581069"/>
                  <a:pt x="2322855" y="581069"/>
                </a:cubicBezTo>
                <a:cubicBezTo>
                  <a:pt x="2310061" y="581069"/>
                  <a:pt x="2299689" y="570697"/>
                  <a:pt x="2299689" y="557903"/>
                </a:cubicBezTo>
                <a:cubicBezTo>
                  <a:pt x="2299689" y="545109"/>
                  <a:pt x="2310061" y="534738"/>
                  <a:pt x="2322855" y="534738"/>
                </a:cubicBezTo>
                <a:close/>
                <a:moveTo>
                  <a:pt x="2145756" y="534738"/>
                </a:moveTo>
                <a:cubicBezTo>
                  <a:pt x="2158550" y="534738"/>
                  <a:pt x="2168922" y="545110"/>
                  <a:pt x="2168922" y="557903"/>
                </a:cubicBezTo>
                <a:cubicBezTo>
                  <a:pt x="2168922" y="570697"/>
                  <a:pt x="2158550" y="581069"/>
                  <a:pt x="2145756" y="581069"/>
                </a:cubicBezTo>
                <a:cubicBezTo>
                  <a:pt x="2132962" y="581069"/>
                  <a:pt x="2122590" y="570697"/>
                  <a:pt x="2122590" y="557903"/>
                </a:cubicBezTo>
                <a:cubicBezTo>
                  <a:pt x="2122590" y="545110"/>
                  <a:pt x="2132962" y="534738"/>
                  <a:pt x="2145756" y="534738"/>
                </a:cubicBezTo>
                <a:close/>
                <a:moveTo>
                  <a:pt x="1968657" y="534738"/>
                </a:moveTo>
                <a:cubicBezTo>
                  <a:pt x="1981451" y="534738"/>
                  <a:pt x="1991823" y="545110"/>
                  <a:pt x="1991823" y="557903"/>
                </a:cubicBezTo>
                <a:cubicBezTo>
                  <a:pt x="1991823" y="570697"/>
                  <a:pt x="1981451" y="581069"/>
                  <a:pt x="1968657" y="581069"/>
                </a:cubicBezTo>
                <a:cubicBezTo>
                  <a:pt x="1955863" y="581069"/>
                  <a:pt x="1945491" y="570697"/>
                  <a:pt x="1945491" y="557903"/>
                </a:cubicBezTo>
                <a:cubicBezTo>
                  <a:pt x="1945491" y="545110"/>
                  <a:pt x="1955863" y="534738"/>
                  <a:pt x="1968657" y="534738"/>
                </a:cubicBezTo>
                <a:close/>
                <a:moveTo>
                  <a:pt x="1791558" y="534738"/>
                </a:moveTo>
                <a:cubicBezTo>
                  <a:pt x="1804352" y="534738"/>
                  <a:pt x="1814724" y="545110"/>
                  <a:pt x="1814724" y="557904"/>
                </a:cubicBezTo>
                <a:cubicBezTo>
                  <a:pt x="1814724" y="570697"/>
                  <a:pt x="1804352" y="581069"/>
                  <a:pt x="1791558" y="581069"/>
                </a:cubicBezTo>
                <a:cubicBezTo>
                  <a:pt x="1778764" y="581069"/>
                  <a:pt x="1768392" y="570697"/>
                  <a:pt x="1768392" y="557904"/>
                </a:cubicBezTo>
                <a:cubicBezTo>
                  <a:pt x="1768392" y="545110"/>
                  <a:pt x="1778764" y="534738"/>
                  <a:pt x="1791558" y="534738"/>
                </a:cubicBezTo>
                <a:close/>
                <a:moveTo>
                  <a:pt x="3385444" y="534737"/>
                </a:moveTo>
                <a:cubicBezTo>
                  <a:pt x="3398238" y="534737"/>
                  <a:pt x="3408610" y="545109"/>
                  <a:pt x="3408610" y="557903"/>
                </a:cubicBezTo>
                <a:cubicBezTo>
                  <a:pt x="3408610" y="570697"/>
                  <a:pt x="3398238" y="581069"/>
                  <a:pt x="3385444" y="581069"/>
                </a:cubicBezTo>
                <a:cubicBezTo>
                  <a:pt x="3372650" y="581069"/>
                  <a:pt x="3362278" y="570697"/>
                  <a:pt x="3362278" y="557903"/>
                </a:cubicBezTo>
                <a:cubicBezTo>
                  <a:pt x="3362278" y="545109"/>
                  <a:pt x="3372650" y="534737"/>
                  <a:pt x="3385444" y="534737"/>
                </a:cubicBezTo>
                <a:close/>
                <a:moveTo>
                  <a:pt x="3208349" y="534737"/>
                </a:moveTo>
                <a:cubicBezTo>
                  <a:pt x="3221143" y="534737"/>
                  <a:pt x="3231515" y="545109"/>
                  <a:pt x="3231515" y="557903"/>
                </a:cubicBezTo>
                <a:cubicBezTo>
                  <a:pt x="3231515" y="570697"/>
                  <a:pt x="3221143" y="581069"/>
                  <a:pt x="3208349" y="581069"/>
                </a:cubicBezTo>
                <a:cubicBezTo>
                  <a:pt x="3195555" y="581069"/>
                  <a:pt x="3185183" y="570697"/>
                  <a:pt x="3185183" y="557903"/>
                </a:cubicBezTo>
                <a:cubicBezTo>
                  <a:pt x="3185183" y="545109"/>
                  <a:pt x="3195555" y="534737"/>
                  <a:pt x="3208349" y="534737"/>
                </a:cubicBezTo>
                <a:close/>
                <a:moveTo>
                  <a:pt x="3031250" y="534737"/>
                </a:moveTo>
                <a:cubicBezTo>
                  <a:pt x="3044044" y="534737"/>
                  <a:pt x="3054416" y="545109"/>
                  <a:pt x="3054416" y="557903"/>
                </a:cubicBezTo>
                <a:cubicBezTo>
                  <a:pt x="3054416" y="570697"/>
                  <a:pt x="3044044" y="581069"/>
                  <a:pt x="3031250" y="581069"/>
                </a:cubicBezTo>
                <a:cubicBezTo>
                  <a:pt x="3018456" y="581069"/>
                  <a:pt x="3008084" y="570697"/>
                  <a:pt x="3008084" y="557903"/>
                </a:cubicBezTo>
                <a:cubicBezTo>
                  <a:pt x="3008084" y="545109"/>
                  <a:pt x="3018456" y="534737"/>
                  <a:pt x="3031250" y="534737"/>
                </a:cubicBezTo>
                <a:close/>
                <a:moveTo>
                  <a:pt x="2854151" y="534737"/>
                </a:moveTo>
                <a:cubicBezTo>
                  <a:pt x="2866945" y="534737"/>
                  <a:pt x="2877317" y="545109"/>
                  <a:pt x="2877317" y="557903"/>
                </a:cubicBezTo>
                <a:cubicBezTo>
                  <a:pt x="2877317" y="570697"/>
                  <a:pt x="2866945" y="581069"/>
                  <a:pt x="2854151" y="581069"/>
                </a:cubicBezTo>
                <a:cubicBezTo>
                  <a:pt x="2841357" y="581069"/>
                  <a:pt x="2830985" y="570697"/>
                  <a:pt x="2830985" y="557903"/>
                </a:cubicBezTo>
                <a:cubicBezTo>
                  <a:pt x="2830985" y="545109"/>
                  <a:pt x="2841357" y="534737"/>
                  <a:pt x="2854151" y="534737"/>
                </a:cubicBezTo>
                <a:close/>
                <a:moveTo>
                  <a:pt x="25240" y="363380"/>
                </a:moveTo>
                <a:cubicBezTo>
                  <a:pt x="38034" y="363380"/>
                  <a:pt x="48406" y="373751"/>
                  <a:pt x="48406" y="386546"/>
                </a:cubicBezTo>
                <a:cubicBezTo>
                  <a:pt x="48406" y="399339"/>
                  <a:pt x="38034" y="409711"/>
                  <a:pt x="25240" y="409711"/>
                </a:cubicBezTo>
                <a:cubicBezTo>
                  <a:pt x="12446" y="409711"/>
                  <a:pt x="2074" y="399339"/>
                  <a:pt x="2074" y="386546"/>
                </a:cubicBezTo>
                <a:cubicBezTo>
                  <a:pt x="2074" y="373751"/>
                  <a:pt x="12446" y="363380"/>
                  <a:pt x="25240" y="363380"/>
                </a:cubicBezTo>
                <a:close/>
                <a:moveTo>
                  <a:pt x="1087839" y="363380"/>
                </a:moveTo>
                <a:cubicBezTo>
                  <a:pt x="1100636" y="363380"/>
                  <a:pt x="1111008" y="373751"/>
                  <a:pt x="1111008" y="386545"/>
                </a:cubicBezTo>
                <a:cubicBezTo>
                  <a:pt x="1111008" y="399339"/>
                  <a:pt x="1100636" y="409711"/>
                  <a:pt x="1087839" y="409711"/>
                </a:cubicBezTo>
                <a:cubicBezTo>
                  <a:pt x="1075042" y="409711"/>
                  <a:pt x="1064669" y="399339"/>
                  <a:pt x="1064669" y="386545"/>
                </a:cubicBezTo>
                <a:cubicBezTo>
                  <a:pt x="1064669" y="373751"/>
                  <a:pt x="1075042" y="363380"/>
                  <a:pt x="1087839" y="363380"/>
                </a:cubicBezTo>
                <a:close/>
                <a:moveTo>
                  <a:pt x="910739" y="363380"/>
                </a:moveTo>
                <a:cubicBezTo>
                  <a:pt x="923530" y="363380"/>
                  <a:pt x="933902" y="373751"/>
                  <a:pt x="933902" y="386545"/>
                </a:cubicBezTo>
                <a:cubicBezTo>
                  <a:pt x="933902" y="399339"/>
                  <a:pt x="923530" y="409711"/>
                  <a:pt x="910739" y="409711"/>
                </a:cubicBezTo>
                <a:cubicBezTo>
                  <a:pt x="897940" y="409711"/>
                  <a:pt x="887573" y="399339"/>
                  <a:pt x="887573" y="386545"/>
                </a:cubicBezTo>
                <a:cubicBezTo>
                  <a:pt x="887573" y="373751"/>
                  <a:pt x="897940" y="363380"/>
                  <a:pt x="910739" y="363380"/>
                </a:cubicBezTo>
                <a:close/>
                <a:moveTo>
                  <a:pt x="733641" y="363380"/>
                </a:moveTo>
                <a:cubicBezTo>
                  <a:pt x="746435" y="363380"/>
                  <a:pt x="756807" y="373751"/>
                  <a:pt x="756807" y="386545"/>
                </a:cubicBezTo>
                <a:cubicBezTo>
                  <a:pt x="756807" y="399339"/>
                  <a:pt x="746435" y="409711"/>
                  <a:pt x="733641" y="409711"/>
                </a:cubicBezTo>
                <a:cubicBezTo>
                  <a:pt x="720846" y="409711"/>
                  <a:pt x="710474" y="399339"/>
                  <a:pt x="710474" y="386545"/>
                </a:cubicBezTo>
                <a:cubicBezTo>
                  <a:pt x="710474" y="373751"/>
                  <a:pt x="720846" y="363380"/>
                  <a:pt x="733641" y="363380"/>
                </a:cubicBezTo>
                <a:close/>
                <a:moveTo>
                  <a:pt x="556538" y="363380"/>
                </a:moveTo>
                <a:cubicBezTo>
                  <a:pt x="569332" y="363380"/>
                  <a:pt x="579704" y="373751"/>
                  <a:pt x="579704" y="386546"/>
                </a:cubicBezTo>
                <a:cubicBezTo>
                  <a:pt x="579704" y="399339"/>
                  <a:pt x="569332" y="409711"/>
                  <a:pt x="556538" y="409711"/>
                </a:cubicBezTo>
                <a:cubicBezTo>
                  <a:pt x="543744" y="409711"/>
                  <a:pt x="533372" y="399339"/>
                  <a:pt x="533372" y="386546"/>
                </a:cubicBezTo>
                <a:cubicBezTo>
                  <a:pt x="533372" y="373751"/>
                  <a:pt x="543744" y="363380"/>
                  <a:pt x="556538" y="363380"/>
                </a:cubicBezTo>
                <a:close/>
                <a:moveTo>
                  <a:pt x="379441" y="363380"/>
                </a:moveTo>
                <a:cubicBezTo>
                  <a:pt x="392236" y="363380"/>
                  <a:pt x="402607" y="373751"/>
                  <a:pt x="402607" y="386546"/>
                </a:cubicBezTo>
                <a:cubicBezTo>
                  <a:pt x="402607" y="399339"/>
                  <a:pt x="392236" y="409711"/>
                  <a:pt x="379441" y="409711"/>
                </a:cubicBezTo>
                <a:cubicBezTo>
                  <a:pt x="366647" y="409711"/>
                  <a:pt x="356274" y="399339"/>
                  <a:pt x="356274" y="386546"/>
                </a:cubicBezTo>
                <a:cubicBezTo>
                  <a:pt x="356274" y="373751"/>
                  <a:pt x="366647" y="363380"/>
                  <a:pt x="379441" y="363380"/>
                </a:cubicBezTo>
                <a:close/>
                <a:moveTo>
                  <a:pt x="202338" y="363380"/>
                </a:moveTo>
                <a:cubicBezTo>
                  <a:pt x="215132" y="363380"/>
                  <a:pt x="225504" y="373751"/>
                  <a:pt x="225504" y="386546"/>
                </a:cubicBezTo>
                <a:cubicBezTo>
                  <a:pt x="225504" y="399339"/>
                  <a:pt x="215132" y="409711"/>
                  <a:pt x="202338" y="409711"/>
                </a:cubicBezTo>
                <a:cubicBezTo>
                  <a:pt x="189544" y="409711"/>
                  <a:pt x="179172" y="399339"/>
                  <a:pt x="179172" y="386546"/>
                </a:cubicBezTo>
                <a:cubicBezTo>
                  <a:pt x="179172" y="373751"/>
                  <a:pt x="189544" y="363380"/>
                  <a:pt x="202338" y="363380"/>
                </a:cubicBezTo>
                <a:close/>
                <a:moveTo>
                  <a:pt x="1619116" y="363380"/>
                </a:moveTo>
                <a:cubicBezTo>
                  <a:pt x="1631914" y="363380"/>
                  <a:pt x="1642289" y="373751"/>
                  <a:pt x="1642289" y="386545"/>
                </a:cubicBezTo>
                <a:cubicBezTo>
                  <a:pt x="1642289" y="399339"/>
                  <a:pt x="1631914" y="409711"/>
                  <a:pt x="1619116" y="409711"/>
                </a:cubicBezTo>
                <a:cubicBezTo>
                  <a:pt x="1606319" y="409711"/>
                  <a:pt x="1595945" y="399339"/>
                  <a:pt x="1595945" y="386545"/>
                </a:cubicBezTo>
                <a:cubicBezTo>
                  <a:pt x="1595945" y="373751"/>
                  <a:pt x="1606319" y="363380"/>
                  <a:pt x="1619116" y="363380"/>
                </a:cubicBezTo>
                <a:close/>
                <a:moveTo>
                  <a:pt x="1442029" y="363380"/>
                </a:moveTo>
                <a:cubicBezTo>
                  <a:pt x="1454823" y="363380"/>
                  <a:pt x="1465195" y="373751"/>
                  <a:pt x="1465195" y="386545"/>
                </a:cubicBezTo>
                <a:cubicBezTo>
                  <a:pt x="1465195" y="399339"/>
                  <a:pt x="1454823" y="409711"/>
                  <a:pt x="1442029" y="409711"/>
                </a:cubicBezTo>
                <a:cubicBezTo>
                  <a:pt x="1429236" y="409711"/>
                  <a:pt x="1418864" y="399339"/>
                  <a:pt x="1418864" y="386545"/>
                </a:cubicBezTo>
                <a:cubicBezTo>
                  <a:pt x="1418864" y="373751"/>
                  <a:pt x="1429236" y="363380"/>
                  <a:pt x="1442029" y="363380"/>
                </a:cubicBezTo>
                <a:close/>
                <a:moveTo>
                  <a:pt x="1264930" y="363380"/>
                </a:moveTo>
                <a:cubicBezTo>
                  <a:pt x="1277725" y="363380"/>
                  <a:pt x="1288096" y="373751"/>
                  <a:pt x="1288096" y="386545"/>
                </a:cubicBezTo>
                <a:cubicBezTo>
                  <a:pt x="1288096" y="399339"/>
                  <a:pt x="1277725" y="409711"/>
                  <a:pt x="1264930" y="409711"/>
                </a:cubicBezTo>
                <a:cubicBezTo>
                  <a:pt x="1252136" y="409711"/>
                  <a:pt x="1241764" y="399339"/>
                  <a:pt x="1241764" y="386545"/>
                </a:cubicBezTo>
                <a:cubicBezTo>
                  <a:pt x="1241764" y="373751"/>
                  <a:pt x="1252136" y="363380"/>
                  <a:pt x="1264930" y="363380"/>
                </a:cubicBezTo>
                <a:close/>
                <a:moveTo>
                  <a:pt x="1793622" y="363374"/>
                </a:moveTo>
                <a:cubicBezTo>
                  <a:pt x="1806416" y="363374"/>
                  <a:pt x="1816788" y="373746"/>
                  <a:pt x="1816788" y="386540"/>
                </a:cubicBezTo>
                <a:cubicBezTo>
                  <a:pt x="1816788" y="399335"/>
                  <a:pt x="1806416" y="409706"/>
                  <a:pt x="1793622" y="409706"/>
                </a:cubicBezTo>
                <a:cubicBezTo>
                  <a:pt x="1780828" y="409706"/>
                  <a:pt x="1770456" y="399335"/>
                  <a:pt x="1770456" y="386540"/>
                </a:cubicBezTo>
                <a:cubicBezTo>
                  <a:pt x="1770456" y="373746"/>
                  <a:pt x="1780828" y="363374"/>
                  <a:pt x="1793622" y="363374"/>
                </a:cubicBezTo>
                <a:close/>
                <a:moveTo>
                  <a:pt x="2856216" y="363374"/>
                </a:moveTo>
                <a:cubicBezTo>
                  <a:pt x="2869010" y="363374"/>
                  <a:pt x="2879382" y="373746"/>
                  <a:pt x="2879382" y="386540"/>
                </a:cubicBezTo>
                <a:cubicBezTo>
                  <a:pt x="2879382" y="399334"/>
                  <a:pt x="2869010" y="409705"/>
                  <a:pt x="2856216" y="409705"/>
                </a:cubicBezTo>
                <a:cubicBezTo>
                  <a:pt x="2843422" y="409705"/>
                  <a:pt x="2833050" y="399334"/>
                  <a:pt x="2833050" y="386540"/>
                </a:cubicBezTo>
                <a:cubicBezTo>
                  <a:pt x="2833050" y="373746"/>
                  <a:pt x="2843422" y="363374"/>
                  <a:pt x="2856216" y="363374"/>
                </a:cubicBezTo>
                <a:close/>
                <a:moveTo>
                  <a:pt x="2679117" y="363374"/>
                </a:moveTo>
                <a:cubicBezTo>
                  <a:pt x="2691911" y="363374"/>
                  <a:pt x="2702283" y="373746"/>
                  <a:pt x="2702283" y="386540"/>
                </a:cubicBezTo>
                <a:cubicBezTo>
                  <a:pt x="2702283" y="399334"/>
                  <a:pt x="2691911" y="409705"/>
                  <a:pt x="2679117" y="409705"/>
                </a:cubicBezTo>
                <a:cubicBezTo>
                  <a:pt x="2666323" y="409705"/>
                  <a:pt x="2655951" y="399334"/>
                  <a:pt x="2655951" y="386540"/>
                </a:cubicBezTo>
                <a:cubicBezTo>
                  <a:pt x="2655951" y="373746"/>
                  <a:pt x="2666323" y="363374"/>
                  <a:pt x="2679117" y="363374"/>
                </a:cubicBezTo>
                <a:close/>
                <a:moveTo>
                  <a:pt x="2502018" y="363374"/>
                </a:moveTo>
                <a:cubicBezTo>
                  <a:pt x="2514812" y="363374"/>
                  <a:pt x="2525184" y="373746"/>
                  <a:pt x="2525184" y="386540"/>
                </a:cubicBezTo>
                <a:cubicBezTo>
                  <a:pt x="2525184" y="399334"/>
                  <a:pt x="2514812" y="409706"/>
                  <a:pt x="2502018" y="409706"/>
                </a:cubicBezTo>
                <a:cubicBezTo>
                  <a:pt x="2489224" y="409706"/>
                  <a:pt x="2478852" y="399334"/>
                  <a:pt x="2478852" y="386540"/>
                </a:cubicBezTo>
                <a:cubicBezTo>
                  <a:pt x="2478852" y="373746"/>
                  <a:pt x="2489224" y="363374"/>
                  <a:pt x="2502018" y="363374"/>
                </a:cubicBezTo>
                <a:close/>
                <a:moveTo>
                  <a:pt x="2324919" y="363374"/>
                </a:moveTo>
                <a:cubicBezTo>
                  <a:pt x="2337713" y="363374"/>
                  <a:pt x="2348085" y="373746"/>
                  <a:pt x="2348085" y="386540"/>
                </a:cubicBezTo>
                <a:cubicBezTo>
                  <a:pt x="2348085" y="399334"/>
                  <a:pt x="2337713" y="409706"/>
                  <a:pt x="2324919" y="409706"/>
                </a:cubicBezTo>
                <a:cubicBezTo>
                  <a:pt x="2312125" y="409706"/>
                  <a:pt x="2301753" y="399334"/>
                  <a:pt x="2301753" y="386540"/>
                </a:cubicBezTo>
                <a:cubicBezTo>
                  <a:pt x="2301753" y="373746"/>
                  <a:pt x="2312125" y="363374"/>
                  <a:pt x="2324919" y="363374"/>
                </a:cubicBezTo>
                <a:close/>
                <a:moveTo>
                  <a:pt x="2147820" y="363374"/>
                </a:moveTo>
                <a:cubicBezTo>
                  <a:pt x="2160614" y="363374"/>
                  <a:pt x="2170986" y="373746"/>
                  <a:pt x="2170986" y="386540"/>
                </a:cubicBezTo>
                <a:cubicBezTo>
                  <a:pt x="2170986" y="399335"/>
                  <a:pt x="2160614" y="409706"/>
                  <a:pt x="2147820" y="409706"/>
                </a:cubicBezTo>
                <a:cubicBezTo>
                  <a:pt x="2135026" y="409706"/>
                  <a:pt x="2124654" y="399335"/>
                  <a:pt x="2124654" y="386540"/>
                </a:cubicBezTo>
                <a:cubicBezTo>
                  <a:pt x="2124654" y="373746"/>
                  <a:pt x="2135026" y="363374"/>
                  <a:pt x="2147820" y="363374"/>
                </a:cubicBezTo>
                <a:close/>
                <a:moveTo>
                  <a:pt x="1970721" y="363374"/>
                </a:moveTo>
                <a:cubicBezTo>
                  <a:pt x="1983515" y="363374"/>
                  <a:pt x="1993887" y="373746"/>
                  <a:pt x="1993887" y="386540"/>
                </a:cubicBezTo>
                <a:cubicBezTo>
                  <a:pt x="1993887" y="399335"/>
                  <a:pt x="1983515" y="409706"/>
                  <a:pt x="1970721" y="409706"/>
                </a:cubicBezTo>
                <a:cubicBezTo>
                  <a:pt x="1957927" y="409706"/>
                  <a:pt x="1947555" y="399335"/>
                  <a:pt x="1947555" y="386540"/>
                </a:cubicBezTo>
                <a:cubicBezTo>
                  <a:pt x="1947555" y="373746"/>
                  <a:pt x="1957927" y="363374"/>
                  <a:pt x="1970721" y="363374"/>
                </a:cubicBezTo>
                <a:close/>
                <a:moveTo>
                  <a:pt x="3387508" y="363374"/>
                </a:moveTo>
                <a:cubicBezTo>
                  <a:pt x="3400302" y="363374"/>
                  <a:pt x="3410674" y="373746"/>
                  <a:pt x="3410674" y="386540"/>
                </a:cubicBezTo>
                <a:cubicBezTo>
                  <a:pt x="3410674" y="399334"/>
                  <a:pt x="3400302" y="409705"/>
                  <a:pt x="3387508" y="409705"/>
                </a:cubicBezTo>
                <a:cubicBezTo>
                  <a:pt x="3374714" y="409705"/>
                  <a:pt x="3364342" y="399334"/>
                  <a:pt x="3364342" y="386540"/>
                </a:cubicBezTo>
                <a:cubicBezTo>
                  <a:pt x="3364342" y="373746"/>
                  <a:pt x="3374714" y="363374"/>
                  <a:pt x="3387508" y="363374"/>
                </a:cubicBezTo>
                <a:close/>
                <a:moveTo>
                  <a:pt x="3210413" y="363374"/>
                </a:moveTo>
                <a:cubicBezTo>
                  <a:pt x="3223207" y="363374"/>
                  <a:pt x="3233579" y="373746"/>
                  <a:pt x="3233579" y="386540"/>
                </a:cubicBezTo>
                <a:cubicBezTo>
                  <a:pt x="3233579" y="399334"/>
                  <a:pt x="3223207" y="409705"/>
                  <a:pt x="3210413" y="409705"/>
                </a:cubicBezTo>
                <a:cubicBezTo>
                  <a:pt x="3197619" y="409705"/>
                  <a:pt x="3187247" y="399334"/>
                  <a:pt x="3187247" y="386540"/>
                </a:cubicBezTo>
                <a:cubicBezTo>
                  <a:pt x="3187247" y="373746"/>
                  <a:pt x="3197619" y="363374"/>
                  <a:pt x="3210413" y="363374"/>
                </a:cubicBezTo>
                <a:close/>
                <a:moveTo>
                  <a:pt x="3033314" y="363374"/>
                </a:moveTo>
                <a:cubicBezTo>
                  <a:pt x="3046108" y="363374"/>
                  <a:pt x="3056480" y="373746"/>
                  <a:pt x="3056480" y="386540"/>
                </a:cubicBezTo>
                <a:cubicBezTo>
                  <a:pt x="3056480" y="399334"/>
                  <a:pt x="3046108" y="409705"/>
                  <a:pt x="3033314" y="409705"/>
                </a:cubicBezTo>
                <a:cubicBezTo>
                  <a:pt x="3020520" y="409705"/>
                  <a:pt x="3010148" y="399334"/>
                  <a:pt x="3010148" y="386540"/>
                </a:cubicBezTo>
                <a:cubicBezTo>
                  <a:pt x="3010148" y="373746"/>
                  <a:pt x="3020520" y="363374"/>
                  <a:pt x="3033314" y="363374"/>
                </a:cubicBezTo>
                <a:close/>
                <a:moveTo>
                  <a:pt x="25240" y="171368"/>
                </a:moveTo>
                <a:cubicBezTo>
                  <a:pt x="38034" y="171368"/>
                  <a:pt x="48406" y="181740"/>
                  <a:pt x="48406" y="194534"/>
                </a:cubicBezTo>
                <a:cubicBezTo>
                  <a:pt x="48406" y="207328"/>
                  <a:pt x="38034" y="217700"/>
                  <a:pt x="25240" y="217700"/>
                </a:cubicBezTo>
                <a:cubicBezTo>
                  <a:pt x="12446" y="217700"/>
                  <a:pt x="2074" y="207328"/>
                  <a:pt x="2074" y="194534"/>
                </a:cubicBezTo>
                <a:cubicBezTo>
                  <a:pt x="2074" y="181740"/>
                  <a:pt x="12446" y="171368"/>
                  <a:pt x="25240" y="171368"/>
                </a:cubicBezTo>
                <a:close/>
                <a:moveTo>
                  <a:pt x="379441" y="171368"/>
                </a:moveTo>
                <a:cubicBezTo>
                  <a:pt x="392237" y="171368"/>
                  <a:pt x="402607" y="181740"/>
                  <a:pt x="402607" y="194534"/>
                </a:cubicBezTo>
                <a:cubicBezTo>
                  <a:pt x="402607" y="207328"/>
                  <a:pt x="392237" y="217700"/>
                  <a:pt x="379441" y="217700"/>
                </a:cubicBezTo>
                <a:cubicBezTo>
                  <a:pt x="366647" y="217700"/>
                  <a:pt x="356275" y="207328"/>
                  <a:pt x="356275" y="194534"/>
                </a:cubicBezTo>
                <a:cubicBezTo>
                  <a:pt x="356275" y="181740"/>
                  <a:pt x="366647" y="171368"/>
                  <a:pt x="379441" y="171368"/>
                </a:cubicBezTo>
                <a:close/>
                <a:moveTo>
                  <a:pt x="202338" y="171368"/>
                </a:moveTo>
                <a:cubicBezTo>
                  <a:pt x="215132" y="171368"/>
                  <a:pt x="225504" y="181740"/>
                  <a:pt x="225504" y="194534"/>
                </a:cubicBezTo>
                <a:cubicBezTo>
                  <a:pt x="225504" y="207328"/>
                  <a:pt x="215132" y="217700"/>
                  <a:pt x="202338" y="217700"/>
                </a:cubicBezTo>
                <a:cubicBezTo>
                  <a:pt x="189544" y="217700"/>
                  <a:pt x="179172" y="207328"/>
                  <a:pt x="179172" y="194534"/>
                </a:cubicBezTo>
                <a:cubicBezTo>
                  <a:pt x="179172" y="181740"/>
                  <a:pt x="189544" y="171368"/>
                  <a:pt x="202338" y="171368"/>
                </a:cubicBezTo>
                <a:close/>
                <a:moveTo>
                  <a:pt x="733641" y="171368"/>
                </a:moveTo>
                <a:cubicBezTo>
                  <a:pt x="746436" y="171368"/>
                  <a:pt x="756808" y="181740"/>
                  <a:pt x="756808" y="194534"/>
                </a:cubicBezTo>
                <a:cubicBezTo>
                  <a:pt x="756808" y="207328"/>
                  <a:pt x="746436" y="217700"/>
                  <a:pt x="733641" y="217700"/>
                </a:cubicBezTo>
                <a:cubicBezTo>
                  <a:pt x="720847" y="217700"/>
                  <a:pt x="710475" y="207328"/>
                  <a:pt x="710475" y="194534"/>
                </a:cubicBezTo>
                <a:cubicBezTo>
                  <a:pt x="710475" y="181740"/>
                  <a:pt x="720847" y="171368"/>
                  <a:pt x="733641" y="171368"/>
                </a:cubicBezTo>
                <a:close/>
                <a:moveTo>
                  <a:pt x="556539" y="171368"/>
                </a:moveTo>
                <a:cubicBezTo>
                  <a:pt x="569333" y="171368"/>
                  <a:pt x="579705" y="181740"/>
                  <a:pt x="579705" y="194534"/>
                </a:cubicBezTo>
                <a:cubicBezTo>
                  <a:pt x="579705" y="207328"/>
                  <a:pt x="569333" y="217700"/>
                  <a:pt x="556539" y="217700"/>
                </a:cubicBezTo>
                <a:cubicBezTo>
                  <a:pt x="543744" y="217700"/>
                  <a:pt x="533372" y="207328"/>
                  <a:pt x="533372" y="194534"/>
                </a:cubicBezTo>
                <a:cubicBezTo>
                  <a:pt x="533372" y="181740"/>
                  <a:pt x="543744" y="171368"/>
                  <a:pt x="556539" y="171368"/>
                </a:cubicBezTo>
                <a:close/>
                <a:moveTo>
                  <a:pt x="910739" y="171368"/>
                </a:moveTo>
                <a:cubicBezTo>
                  <a:pt x="923533" y="171368"/>
                  <a:pt x="933902" y="181740"/>
                  <a:pt x="933902" y="194534"/>
                </a:cubicBezTo>
                <a:cubicBezTo>
                  <a:pt x="933902" y="207328"/>
                  <a:pt x="923533" y="217700"/>
                  <a:pt x="910739" y="217700"/>
                </a:cubicBezTo>
                <a:cubicBezTo>
                  <a:pt x="897940" y="217700"/>
                  <a:pt x="887573" y="207328"/>
                  <a:pt x="887573" y="194534"/>
                </a:cubicBezTo>
                <a:cubicBezTo>
                  <a:pt x="887573" y="181740"/>
                  <a:pt x="897940" y="171368"/>
                  <a:pt x="910739" y="171368"/>
                </a:cubicBezTo>
                <a:close/>
                <a:moveTo>
                  <a:pt x="1264931" y="171368"/>
                </a:moveTo>
                <a:cubicBezTo>
                  <a:pt x="1277725" y="171368"/>
                  <a:pt x="1288098" y="181740"/>
                  <a:pt x="1288098" y="194534"/>
                </a:cubicBezTo>
                <a:cubicBezTo>
                  <a:pt x="1288098" y="207328"/>
                  <a:pt x="1277725" y="217699"/>
                  <a:pt x="1264931" y="217699"/>
                </a:cubicBezTo>
                <a:cubicBezTo>
                  <a:pt x="1252136" y="217699"/>
                  <a:pt x="1241764" y="207328"/>
                  <a:pt x="1241764" y="194534"/>
                </a:cubicBezTo>
                <a:cubicBezTo>
                  <a:pt x="1241764" y="181740"/>
                  <a:pt x="1252136" y="171368"/>
                  <a:pt x="1264931" y="171368"/>
                </a:cubicBezTo>
                <a:close/>
                <a:moveTo>
                  <a:pt x="1087840" y="171368"/>
                </a:moveTo>
                <a:cubicBezTo>
                  <a:pt x="1100636" y="171368"/>
                  <a:pt x="1111008" y="181740"/>
                  <a:pt x="1111008" y="194534"/>
                </a:cubicBezTo>
                <a:cubicBezTo>
                  <a:pt x="1111008" y="207328"/>
                  <a:pt x="1100636" y="217700"/>
                  <a:pt x="1087840" y="217700"/>
                </a:cubicBezTo>
                <a:cubicBezTo>
                  <a:pt x="1075042" y="217700"/>
                  <a:pt x="1064669" y="207328"/>
                  <a:pt x="1064669" y="194534"/>
                </a:cubicBezTo>
                <a:cubicBezTo>
                  <a:pt x="1064669" y="181740"/>
                  <a:pt x="1075042" y="171368"/>
                  <a:pt x="1087840" y="171368"/>
                </a:cubicBezTo>
                <a:close/>
                <a:moveTo>
                  <a:pt x="1442030" y="171368"/>
                </a:moveTo>
                <a:cubicBezTo>
                  <a:pt x="1454825" y="171368"/>
                  <a:pt x="1465195" y="181740"/>
                  <a:pt x="1465195" y="194534"/>
                </a:cubicBezTo>
                <a:cubicBezTo>
                  <a:pt x="1465195" y="207328"/>
                  <a:pt x="1454825" y="217699"/>
                  <a:pt x="1442030" y="217699"/>
                </a:cubicBezTo>
                <a:cubicBezTo>
                  <a:pt x="1429236" y="217699"/>
                  <a:pt x="1418865" y="207328"/>
                  <a:pt x="1418865" y="194534"/>
                </a:cubicBezTo>
                <a:cubicBezTo>
                  <a:pt x="1418865" y="181740"/>
                  <a:pt x="1429236" y="171368"/>
                  <a:pt x="1442030" y="171368"/>
                </a:cubicBezTo>
                <a:close/>
                <a:moveTo>
                  <a:pt x="1619116" y="171368"/>
                </a:moveTo>
                <a:cubicBezTo>
                  <a:pt x="1631916" y="171368"/>
                  <a:pt x="1642290" y="181740"/>
                  <a:pt x="1642290" y="194533"/>
                </a:cubicBezTo>
                <a:cubicBezTo>
                  <a:pt x="1642290" y="207327"/>
                  <a:pt x="1631916" y="217699"/>
                  <a:pt x="1619116" y="217699"/>
                </a:cubicBezTo>
                <a:cubicBezTo>
                  <a:pt x="1606319" y="217699"/>
                  <a:pt x="1595945" y="207327"/>
                  <a:pt x="1595945" y="194533"/>
                </a:cubicBezTo>
                <a:cubicBezTo>
                  <a:pt x="1595945" y="181740"/>
                  <a:pt x="1606319" y="171368"/>
                  <a:pt x="1619116" y="171368"/>
                </a:cubicBezTo>
                <a:close/>
                <a:moveTo>
                  <a:pt x="1793622" y="171363"/>
                </a:moveTo>
                <a:cubicBezTo>
                  <a:pt x="1806416" y="171363"/>
                  <a:pt x="1816788" y="181735"/>
                  <a:pt x="1816788" y="194529"/>
                </a:cubicBezTo>
                <a:cubicBezTo>
                  <a:pt x="1816788" y="207323"/>
                  <a:pt x="1806416" y="217695"/>
                  <a:pt x="1793622" y="217695"/>
                </a:cubicBezTo>
                <a:cubicBezTo>
                  <a:pt x="1780828" y="217695"/>
                  <a:pt x="1770456" y="207323"/>
                  <a:pt x="1770456" y="194529"/>
                </a:cubicBezTo>
                <a:cubicBezTo>
                  <a:pt x="1770456" y="181735"/>
                  <a:pt x="1780828" y="171363"/>
                  <a:pt x="1793622" y="171363"/>
                </a:cubicBezTo>
                <a:close/>
                <a:moveTo>
                  <a:pt x="2147820" y="171363"/>
                </a:moveTo>
                <a:cubicBezTo>
                  <a:pt x="2160614" y="171363"/>
                  <a:pt x="2170986" y="181735"/>
                  <a:pt x="2170986" y="194529"/>
                </a:cubicBezTo>
                <a:cubicBezTo>
                  <a:pt x="2170986" y="207323"/>
                  <a:pt x="2160614" y="217695"/>
                  <a:pt x="2147820" y="217695"/>
                </a:cubicBezTo>
                <a:cubicBezTo>
                  <a:pt x="2135026" y="217695"/>
                  <a:pt x="2124654" y="207323"/>
                  <a:pt x="2124654" y="194529"/>
                </a:cubicBezTo>
                <a:cubicBezTo>
                  <a:pt x="2124654" y="181735"/>
                  <a:pt x="2135026" y="171363"/>
                  <a:pt x="2147820" y="171363"/>
                </a:cubicBezTo>
                <a:close/>
                <a:moveTo>
                  <a:pt x="1970721" y="171363"/>
                </a:moveTo>
                <a:cubicBezTo>
                  <a:pt x="1983515" y="171363"/>
                  <a:pt x="1993887" y="181735"/>
                  <a:pt x="1993887" y="194529"/>
                </a:cubicBezTo>
                <a:cubicBezTo>
                  <a:pt x="1993887" y="207323"/>
                  <a:pt x="1983515" y="217695"/>
                  <a:pt x="1970721" y="217695"/>
                </a:cubicBezTo>
                <a:cubicBezTo>
                  <a:pt x="1957927" y="217695"/>
                  <a:pt x="1947555" y="207323"/>
                  <a:pt x="1947555" y="194529"/>
                </a:cubicBezTo>
                <a:cubicBezTo>
                  <a:pt x="1947555" y="181735"/>
                  <a:pt x="1957927" y="171363"/>
                  <a:pt x="1970721" y="171363"/>
                </a:cubicBezTo>
                <a:close/>
                <a:moveTo>
                  <a:pt x="2324919" y="171363"/>
                </a:moveTo>
                <a:cubicBezTo>
                  <a:pt x="2337713" y="171363"/>
                  <a:pt x="2348085" y="181735"/>
                  <a:pt x="2348085" y="194529"/>
                </a:cubicBezTo>
                <a:cubicBezTo>
                  <a:pt x="2348085" y="207323"/>
                  <a:pt x="2337713" y="217695"/>
                  <a:pt x="2324919" y="217695"/>
                </a:cubicBezTo>
                <a:cubicBezTo>
                  <a:pt x="2312125" y="217695"/>
                  <a:pt x="2301753" y="207323"/>
                  <a:pt x="2301753" y="194529"/>
                </a:cubicBezTo>
                <a:cubicBezTo>
                  <a:pt x="2301753" y="181735"/>
                  <a:pt x="2312125" y="171363"/>
                  <a:pt x="2324919" y="171363"/>
                </a:cubicBezTo>
                <a:close/>
                <a:moveTo>
                  <a:pt x="2502018" y="171363"/>
                </a:moveTo>
                <a:cubicBezTo>
                  <a:pt x="2514812" y="171363"/>
                  <a:pt x="2525184" y="181735"/>
                  <a:pt x="2525184" y="194529"/>
                </a:cubicBezTo>
                <a:cubicBezTo>
                  <a:pt x="2525184" y="207323"/>
                  <a:pt x="2514812" y="217695"/>
                  <a:pt x="2502018" y="217695"/>
                </a:cubicBezTo>
                <a:cubicBezTo>
                  <a:pt x="2489224" y="217695"/>
                  <a:pt x="2478852" y="207323"/>
                  <a:pt x="2478852" y="194529"/>
                </a:cubicBezTo>
                <a:cubicBezTo>
                  <a:pt x="2478852" y="181735"/>
                  <a:pt x="2489224" y="171363"/>
                  <a:pt x="2502018" y="171363"/>
                </a:cubicBezTo>
                <a:close/>
                <a:moveTo>
                  <a:pt x="2679117" y="171363"/>
                </a:moveTo>
                <a:cubicBezTo>
                  <a:pt x="2691911" y="171363"/>
                  <a:pt x="2702283" y="181735"/>
                  <a:pt x="2702283" y="194529"/>
                </a:cubicBezTo>
                <a:cubicBezTo>
                  <a:pt x="2702283" y="207323"/>
                  <a:pt x="2691911" y="217695"/>
                  <a:pt x="2679117" y="217695"/>
                </a:cubicBezTo>
                <a:cubicBezTo>
                  <a:pt x="2666323" y="217695"/>
                  <a:pt x="2655951" y="207323"/>
                  <a:pt x="2655951" y="194529"/>
                </a:cubicBezTo>
                <a:cubicBezTo>
                  <a:pt x="2655951" y="181735"/>
                  <a:pt x="2666323" y="171363"/>
                  <a:pt x="2679117" y="171363"/>
                </a:cubicBezTo>
                <a:close/>
                <a:moveTo>
                  <a:pt x="2856216" y="171363"/>
                </a:moveTo>
                <a:cubicBezTo>
                  <a:pt x="2869010" y="171363"/>
                  <a:pt x="2879382" y="181735"/>
                  <a:pt x="2879382" y="194529"/>
                </a:cubicBezTo>
                <a:cubicBezTo>
                  <a:pt x="2879382" y="207323"/>
                  <a:pt x="2869010" y="217695"/>
                  <a:pt x="2856216" y="217695"/>
                </a:cubicBezTo>
                <a:cubicBezTo>
                  <a:pt x="2843422" y="217695"/>
                  <a:pt x="2833050" y="207323"/>
                  <a:pt x="2833050" y="194529"/>
                </a:cubicBezTo>
                <a:cubicBezTo>
                  <a:pt x="2833050" y="181735"/>
                  <a:pt x="2843422" y="171363"/>
                  <a:pt x="2856216" y="171363"/>
                </a:cubicBezTo>
                <a:close/>
                <a:moveTo>
                  <a:pt x="3033314" y="171363"/>
                </a:moveTo>
                <a:cubicBezTo>
                  <a:pt x="3046108" y="171363"/>
                  <a:pt x="3056480" y="181735"/>
                  <a:pt x="3056480" y="194529"/>
                </a:cubicBezTo>
                <a:cubicBezTo>
                  <a:pt x="3056480" y="207323"/>
                  <a:pt x="3046108" y="217695"/>
                  <a:pt x="3033314" y="217695"/>
                </a:cubicBezTo>
                <a:cubicBezTo>
                  <a:pt x="3020520" y="217695"/>
                  <a:pt x="3010148" y="207323"/>
                  <a:pt x="3010148" y="194529"/>
                </a:cubicBezTo>
                <a:cubicBezTo>
                  <a:pt x="3010148" y="181735"/>
                  <a:pt x="3020520" y="171363"/>
                  <a:pt x="3033314" y="171363"/>
                </a:cubicBezTo>
                <a:close/>
                <a:moveTo>
                  <a:pt x="3210413" y="171363"/>
                </a:moveTo>
                <a:cubicBezTo>
                  <a:pt x="3223207" y="171363"/>
                  <a:pt x="3233579" y="181735"/>
                  <a:pt x="3233579" y="194529"/>
                </a:cubicBezTo>
                <a:cubicBezTo>
                  <a:pt x="3233579" y="207323"/>
                  <a:pt x="3223207" y="217695"/>
                  <a:pt x="3210413" y="217695"/>
                </a:cubicBezTo>
                <a:cubicBezTo>
                  <a:pt x="3197619" y="217695"/>
                  <a:pt x="3187247" y="207323"/>
                  <a:pt x="3187247" y="194529"/>
                </a:cubicBezTo>
                <a:cubicBezTo>
                  <a:pt x="3187247" y="181735"/>
                  <a:pt x="3197619" y="171363"/>
                  <a:pt x="3210413" y="171363"/>
                </a:cubicBezTo>
                <a:close/>
                <a:moveTo>
                  <a:pt x="3387508" y="171363"/>
                </a:moveTo>
                <a:cubicBezTo>
                  <a:pt x="3400302" y="171363"/>
                  <a:pt x="3410674" y="181735"/>
                  <a:pt x="3410674" y="194529"/>
                </a:cubicBezTo>
                <a:cubicBezTo>
                  <a:pt x="3410674" y="207323"/>
                  <a:pt x="3400302" y="217695"/>
                  <a:pt x="3387508" y="217695"/>
                </a:cubicBezTo>
                <a:cubicBezTo>
                  <a:pt x="3374714" y="217695"/>
                  <a:pt x="3364342" y="207323"/>
                  <a:pt x="3364342" y="194529"/>
                </a:cubicBezTo>
                <a:cubicBezTo>
                  <a:pt x="3364342" y="181735"/>
                  <a:pt x="3374714" y="171363"/>
                  <a:pt x="3387508" y="171363"/>
                </a:cubicBezTo>
                <a:close/>
                <a:moveTo>
                  <a:pt x="27306" y="5"/>
                </a:moveTo>
                <a:cubicBezTo>
                  <a:pt x="40100" y="5"/>
                  <a:pt x="50472" y="10377"/>
                  <a:pt x="50472" y="23171"/>
                </a:cubicBezTo>
                <a:cubicBezTo>
                  <a:pt x="50472" y="35965"/>
                  <a:pt x="40100" y="46337"/>
                  <a:pt x="27306" y="46337"/>
                </a:cubicBezTo>
                <a:cubicBezTo>
                  <a:pt x="14512" y="46337"/>
                  <a:pt x="4140" y="35965"/>
                  <a:pt x="4140" y="23171"/>
                </a:cubicBezTo>
                <a:cubicBezTo>
                  <a:pt x="4140" y="10377"/>
                  <a:pt x="14512" y="5"/>
                  <a:pt x="27306" y="5"/>
                </a:cubicBezTo>
                <a:close/>
                <a:moveTo>
                  <a:pt x="204404" y="5"/>
                </a:moveTo>
                <a:cubicBezTo>
                  <a:pt x="217198" y="5"/>
                  <a:pt x="227570" y="10377"/>
                  <a:pt x="227570" y="23171"/>
                </a:cubicBezTo>
                <a:cubicBezTo>
                  <a:pt x="227570" y="35965"/>
                  <a:pt x="217198" y="46337"/>
                  <a:pt x="204404" y="46337"/>
                </a:cubicBezTo>
                <a:cubicBezTo>
                  <a:pt x="191610" y="46337"/>
                  <a:pt x="181238" y="35965"/>
                  <a:pt x="181238" y="23171"/>
                </a:cubicBezTo>
                <a:cubicBezTo>
                  <a:pt x="181238" y="10377"/>
                  <a:pt x="191610" y="5"/>
                  <a:pt x="204404" y="5"/>
                </a:cubicBezTo>
                <a:close/>
                <a:moveTo>
                  <a:pt x="381506" y="5"/>
                </a:moveTo>
                <a:cubicBezTo>
                  <a:pt x="394301" y="5"/>
                  <a:pt x="404671" y="10377"/>
                  <a:pt x="404671" y="23171"/>
                </a:cubicBezTo>
                <a:cubicBezTo>
                  <a:pt x="404671" y="35965"/>
                  <a:pt x="394301" y="46337"/>
                  <a:pt x="381506" y="46337"/>
                </a:cubicBezTo>
                <a:cubicBezTo>
                  <a:pt x="368712" y="46337"/>
                  <a:pt x="358339" y="35965"/>
                  <a:pt x="358339" y="23171"/>
                </a:cubicBezTo>
                <a:cubicBezTo>
                  <a:pt x="358339" y="10377"/>
                  <a:pt x="368712" y="5"/>
                  <a:pt x="381506" y="5"/>
                </a:cubicBezTo>
                <a:close/>
                <a:moveTo>
                  <a:pt x="558603" y="5"/>
                </a:moveTo>
                <a:cubicBezTo>
                  <a:pt x="571397" y="5"/>
                  <a:pt x="581770" y="10377"/>
                  <a:pt x="581770" y="23171"/>
                </a:cubicBezTo>
                <a:cubicBezTo>
                  <a:pt x="581770" y="35965"/>
                  <a:pt x="571397" y="46337"/>
                  <a:pt x="558603" y="46337"/>
                </a:cubicBezTo>
                <a:cubicBezTo>
                  <a:pt x="545809" y="46337"/>
                  <a:pt x="535438" y="35965"/>
                  <a:pt x="535438" y="23171"/>
                </a:cubicBezTo>
                <a:cubicBezTo>
                  <a:pt x="535438" y="10377"/>
                  <a:pt x="545809" y="5"/>
                  <a:pt x="558603" y="5"/>
                </a:cubicBezTo>
                <a:close/>
                <a:moveTo>
                  <a:pt x="735706" y="5"/>
                </a:moveTo>
                <a:cubicBezTo>
                  <a:pt x="748500" y="5"/>
                  <a:pt x="758872" y="10377"/>
                  <a:pt x="758872" y="23171"/>
                </a:cubicBezTo>
                <a:cubicBezTo>
                  <a:pt x="758872" y="35965"/>
                  <a:pt x="748500" y="46337"/>
                  <a:pt x="735706" y="46337"/>
                </a:cubicBezTo>
                <a:cubicBezTo>
                  <a:pt x="722912" y="46337"/>
                  <a:pt x="712539" y="35965"/>
                  <a:pt x="712539" y="23171"/>
                </a:cubicBezTo>
                <a:cubicBezTo>
                  <a:pt x="712539" y="10377"/>
                  <a:pt x="722912" y="5"/>
                  <a:pt x="735706" y="5"/>
                </a:cubicBezTo>
                <a:close/>
                <a:moveTo>
                  <a:pt x="912804" y="5"/>
                </a:moveTo>
                <a:cubicBezTo>
                  <a:pt x="925595" y="5"/>
                  <a:pt x="935967" y="10377"/>
                  <a:pt x="935967" y="23171"/>
                </a:cubicBezTo>
                <a:cubicBezTo>
                  <a:pt x="935967" y="35965"/>
                  <a:pt x="925595" y="46337"/>
                  <a:pt x="912804" y="46337"/>
                </a:cubicBezTo>
                <a:cubicBezTo>
                  <a:pt x="900003" y="46337"/>
                  <a:pt x="889637" y="35965"/>
                  <a:pt x="889637" y="23171"/>
                </a:cubicBezTo>
                <a:cubicBezTo>
                  <a:pt x="889637" y="10377"/>
                  <a:pt x="900003" y="5"/>
                  <a:pt x="912804" y="5"/>
                </a:cubicBezTo>
                <a:close/>
                <a:moveTo>
                  <a:pt x="1089905" y="5"/>
                </a:moveTo>
                <a:cubicBezTo>
                  <a:pt x="1102702" y="5"/>
                  <a:pt x="1113073" y="10377"/>
                  <a:pt x="1113073" y="23171"/>
                </a:cubicBezTo>
                <a:cubicBezTo>
                  <a:pt x="1113073" y="35965"/>
                  <a:pt x="1102702" y="46337"/>
                  <a:pt x="1089905" y="46337"/>
                </a:cubicBezTo>
                <a:cubicBezTo>
                  <a:pt x="1077108" y="46337"/>
                  <a:pt x="1066735" y="35965"/>
                  <a:pt x="1066735" y="23171"/>
                </a:cubicBezTo>
                <a:cubicBezTo>
                  <a:pt x="1066735" y="10377"/>
                  <a:pt x="1077108" y="5"/>
                  <a:pt x="1089905" y="5"/>
                </a:cubicBezTo>
                <a:close/>
                <a:moveTo>
                  <a:pt x="1266997" y="5"/>
                </a:moveTo>
                <a:cubicBezTo>
                  <a:pt x="1279791" y="5"/>
                  <a:pt x="1290163" y="10377"/>
                  <a:pt x="1290163" y="23171"/>
                </a:cubicBezTo>
                <a:cubicBezTo>
                  <a:pt x="1290163" y="35965"/>
                  <a:pt x="1279791" y="46337"/>
                  <a:pt x="1266997" y="46337"/>
                </a:cubicBezTo>
                <a:cubicBezTo>
                  <a:pt x="1254201" y="46337"/>
                  <a:pt x="1243831" y="35965"/>
                  <a:pt x="1243831" y="23171"/>
                </a:cubicBezTo>
                <a:cubicBezTo>
                  <a:pt x="1243831" y="10377"/>
                  <a:pt x="1254201" y="5"/>
                  <a:pt x="1266997" y="5"/>
                </a:cubicBezTo>
                <a:close/>
                <a:moveTo>
                  <a:pt x="1444095" y="5"/>
                </a:moveTo>
                <a:cubicBezTo>
                  <a:pt x="1456890" y="5"/>
                  <a:pt x="1467259" y="10377"/>
                  <a:pt x="1467259" y="23171"/>
                </a:cubicBezTo>
                <a:cubicBezTo>
                  <a:pt x="1467259" y="35965"/>
                  <a:pt x="1456890" y="46337"/>
                  <a:pt x="1444095" y="46337"/>
                </a:cubicBezTo>
                <a:cubicBezTo>
                  <a:pt x="1431303" y="46337"/>
                  <a:pt x="1420930" y="35965"/>
                  <a:pt x="1420930" y="23171"/>
                </a:cubicBezTo>
                <a:cubicBezTo>
                  <a:pt x="1420930" y="10377"/>
                  <a:pt x="1431303" y="5"/>
                  <a:pt x="1444095" y="5"/>
                </a:cubicBezTo>
                <a:close/>
                <a:moveTo>
                  <a:pt x="1621182" y="5"/>
                </a:moveTo>
                <a:cubicBezTo>
                  <a:pt x="1633981" y="5"/>
                  <a:pt x="1644355" y="10377"/>
                  <a:pt x="1644355" y="23171"/>
                </a:cubicBezTo>
                <a:cubicBezTo>
                  <a:pt x="1644355" y="35965"/>
                  <a:pt x="1633981" y="46337"/>
                  <a:pt x="1621182" y="46337"/>
                </a:cubicBezTo>
                <a:cubicBezTo>
                  <a:pt x="1608385" y="46337"/>
                  <a:pt x="1598010" y="35965"/>
                  <a:pt x="1598010" y="23171"/>
                </a:cubicBezTo>
                <a:cubicBezTo>
                  <a:pt x="1598010" y="10377"/>
                  <a:pt x="1608385" y="5"/>
                  <a:pt x="1621182" y="5"/>
                </a:cubicBezTo>
                <a:close/>
                <a:moveTo>
                  <a:pt x="1795687" y="1"/>
                </a:moveTo>
                <a:cubicBezTo>
                  <a:pt x="1808481" y="1"/>
                  <a:pt x="1818853" y="10372"/>
                  <a:pt x="1818853" y="23166"/>
                </a:cubicBezTo>
                <a:cubicBezTo>
                  <a:pt x="1818853" y="35960"/>
                  <a:pt x="1808481" y="46332"/>
                  <a:pt x="1795687" y="46332"/>
                </a:cubicBezTo>
                <a:cubicBezTo>
                  <a:pt x="1782893" y="46332"/>
                  <a:pt x="1772521" y="35960"/>
                  <a:pt x="1772521" y="23166"/>
                </a:cubicBezTo>
                <a:cubicBezTo>
                  <a:pt x="1772521" y="10372"/>
                  <a:pt x="1782893" y="1"/>
                  <a:pt x="1795687" y="1"/>
                </a:cubicBezTo>
                <a:close/>
                <a:moveTo>
                  <a:pt x="1972786" y="1"/>
                </a:moveTo>
                <a:cubicBezTo>
                  <a:pt x="1985580" y="1"/>
                  <a:pt x="1995952" y="10372"/>
                  <a:pt x="1995952" y="23166"/>
                </a:cubicBezTo>
                <a:cubicBezTo>
                  <a:pt x="1995952" y="35960"/>
                  <a:pt x="1985580" y="46332"/>
                  <a:pt x="1972786" y="46332"/>
                </a:cubicBezTo>
                <a:cubicBezTo>
                  <a:pt x="1959992" y="46332"/>
                  <a:pt x="1949620" y="35960"/>
                  <a:pt x="1949620" y="23166"/>
                </a:cubicBezTo>
                <a:cubicBezTo>
                  <a:pt x="1949620" y="10372"/>
                  <a:pt x="1959992" y="1"/>
                  <a:pt x="1972786" y="1"/>
                </a:cubicBezTo>
                <a:close/>
                <a:moveTo>
                  <a:pt x="2149884" y="0"/>
                </a:moveTo>
                <a:cubicBezTo>
                  <a:pt x="2162678" y="0"/>
                  <a:pt x="2173050" y="10372"/>
                  <a:pt x="2173050" y="23166"/>
                </a:cubicBezTo>
                <a:cubicBezTo>
                  <a:pt x="2173050" y="35960"/>
                  <a:pt x="2162678" y="46332"/>
                  <a:pt x="2149884" y="46332"/>
                </a:cubicBezTo>
                <a:cubicBezTo>
                  <a:pt x="2137090" y="46332"/>
                  <a:pt x="2126718" y="35960"/>
                  <a:pt x="2126718" y="23166"/>
                </a:cubicBezTo>
                <a:cubicBezTo>
                  <a:pt x="2126718" y="10372"/>
                  <a:pt x="2137090" y="0"/>
                  <a:pt x="2149884" y="0"/>
                </a:cubicBezTo>
                <a:close/>
                <a:moveTo>
                  <a:pt x="2326983" y="0"/>
                </a:moveTo>
                <a:cubicBezTo>
                  <a:pt x="2339777" y="0"/>
                  <a:pt x="2350149" y="10372"/>
                  <a:pt x="2350149" y="23166"/>
                </a:cubicBezTo>
                <a:cubicBezTo>
                  <a:pt x="2350149" y="35960"/>
                  <a:pt x="2339777" y="46332"/>
                  <a:pt x="2326983" y="46332"/>
                </a:cubicBezTo>
                <a:cubicBezTo>
                  <a:pt x="2314189" y="46332"/>
                  <a:pt x="2303817" y="35960"/>
                  <a:pt x="2303817" y="23166"/>
                </a:cubicBezTo>
                <a:cubicBezTo>
                  <a:pt x="2303817" y="10372"/>
                  <a:pt x="2314189" y="0"/>
                  <a:pt x="2326983" y="0"/>
                </a:cubicBezTo>
                <a:close/>
                <a:moveTo>
                  <a:pt x="2504082" y="0"/>
                </a:moveTo>
                <a:cubicBezTo>
                  <a:pt x="2516876" y="0"/>
                  <a:pt x="2527248" y="10372"/>
                  <a:pt x="2527248" y="23166"/>
                </a:cubicBezTo>
                <a:cubicBezTo>
                  <a:pt x="2527248" y="35960"/>
                  <a:pt x="2516876" y="46332"/>
                  <a:pt x="2504082" y="46332"/>
                </a:cubicBezTo>
                <a:cubicBezTo>
                  <a:pt x="2491288" y="46332"/>
                  <a:pt x="2480916" y="35960"/>
                  <a:pt x="2480916" y="23166"/>
                </a:cubicBezTo>
                <a:cubicBezTo>
                  <a:pt x="2480916" y="10372"/>
                  <a:pt x="2491288" y="0"/>
                  <a:pt x="2504082" y="0"/>
                </a:cubicBezTo>
                <a:close/>
                <a:moveTo>
                  <a:pt x="2681181" y="0"/>
                </a:moveTo>
                <a:cubicBezTo>
                  <a:pt x="2693975" y="0"/>
                  <a:pt x="2704347" y="10372"/>
                  <a:pt x="2704347" y="23166"/>
                </a:cubicBezTo>
                <a:cubicBezTo>
                  <a:pt x="2704347" y="35960"/>
                  <a:pt x="2693975" y="46332"/>
                  <a:pt x="2681181" y="46332"/>
                </a:cubicBezTo>
                <a:cubicBezTo>
                  <a:pt x="2668387" y="46332"/>
                  <a:pt x="2658015" y="35960"/>
                  <a:pt x="2658015" y="23166"/>
                </a:cubicBezTo>
                <a:cubicBezTo>
                  <a:pt x="2658015" y="10372"/>
                  <a:pt x="2668387" y="0"/>
                  <a:pt x="2681181" y="0"/>
                </a:cubicBezTo>
                <a:close/>
                <a:moveTo>
                  <a:pt x="2858280" y="0"/>
                </a:moveTo>
                <a:cubicBezTo>
                  <a:pt x="2871074" y="0"/>
                  <a:pt x="2881446" y="10372"/>
                  <a:pt x="2881446" y="23166"/>
                </a:cubicBezTo>
                <a:cubicBezTo>
                  <a:pt x="2881446" y="35960"/>
                  <a:pt x="2871074" y="46332"/>
                  <a:pt x="2858280" y="46332"/>
                </a:cubicBezTo>
                <a:cubicBezTo>
                  <a:pt x="2845486" y="46332"/>
                  <a:pt x="2835114" y="35960"/>
                  <a:pt x="2835114" y="23166"/>
                </a:cubicBezTo>
                <a:cubicBezTo>
                  <a:pt x="2835114" y="10372"/>
                  <a:pt x="2845486" y="0"/>
                  <a:pt x="2858280" y="0"/>
                </a:cubicBezTo>
                <a:close/>
                <a:moveTo>
                  <a:pt x="3035379" y="0"/>
                </a:moveTo>
                <a:cubicBezTo>
                  <a:pt x="3048173" y="0"/>
                  <a:pt x="3058545" y="10372"/>
                  <a:pt x="3058545" y="23166"/>
                </a:cubicBezTo>
                <a:cubicBezTo>
                  <a:pt x="3058545" y="35960"/>
                  <a:pt x="3048173" y="46332"/>
                  <a:pt x="3035379" y="46332"/>
                </a:cubicBezTo>
                <a:cubicBezTo>
                  <a:pt x="3022585" y="46332"/>
                  <a:pt x="3012213" y="35960"/>
                  <a:pt x="3012213" y="23166"/>
                </a:cubicBezTo>
                <a:cubicBezTo>
                  <a:pt x="3012213" y="10372"/>
                  <a:pt x="3022585" y="0"/>
                  <a:pt x="3035379" y="0"/>
                </a:cubicBezTo>
                <a:close/>
                <a:moveTo>
                  <a:pt x="3212478" y="0"/>
                </a:moveTo>
                <a:cubicBezTo>
                  <a:pt x="3225272" y="0"/>
                  <a:pt x="3235644" y="10372"/>
                  <a:pt x="3235644" y="23166"/>
                </a:cubicBezTo>
                <a:cubicBezTo>
                  <a:pt x="3235644" y="35960"/>
                  <a:pt x="3225272" y="46332"/>
                  <a:pt x="3212478" y="46332"/>
                </a:cubicBezTo>
                <a:cubicBezTo>
                  <a:pt x="3199684" y="46332"/>
                  <a:pt x="3189312" y="35960"/>
                  <a:pt x="3189312" y="23166"/>
                </a:cubicBezTo>
                <a:cubicBezTo>
                  <a:pt x="3189312" y="10372"/>
                  <a:pt x="3199684" y="0"/>
                  <a:pt x="3212478" y="0"/>
                </a:cubicBezTo>
                <a:close/>
                <a:moveTo>
                  <a:pt x="3389573" y="0"/>
                </a:moveTo>
                <a:cubicBezTo>
                  <a:pt x="3402367" y="0"/>
                  <a:pt x="3412739" y="10372"/>
                  <a:pt x="3412739" y="23166"/>
                </a:cubicBezTo>
                <a:cubicBezTo>
                  <a:pt x="3412739" y="35960"/>
                  <a:pt x="3402367" y="46332"/>
                  <a:pt x="3389573" y="46332"/>
                </a:cubicBezTo>
                <a:cubicBezTo>
                  <a:pt x="3376779" y="46332"/>
                  <a:pt x="3366407" y="35960"/>
                  <a:pt x="3366407" y="23166"/>
                </a:cubicBezTo>
                <a:cubicBezTo>
                  <a:pt x="3366407" y="10372"/>
                  <a:pt x="3376779" y="0"/>
                  <a:pt x="3389573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0"/>
          <p:cNvSpPr/>
          <p:nvPr/>
        </p:nvSpPr>
        <p:spPr>
          <a:xfrm rot="10800000" flipH="1">
            <a:off x="211826" y="5094052"/>
            <a:ext cx="1521425" cy="1559397"/>
          </a:xfrm>
          <a:custGeom>
            <a:avLst/>
            <a:gdLst/>
            <a:ahLst/>
            <a:cxnLst/>
            <a:rect l="l" t="t" r="r" b="b"/>
            <a:pathLst>
              <a:path w="3418933" h="3504263" extrusionOk="0">
                <a:moveTo>
                  <a:pt x="3393703" y="3457931"/>
                </a:moveTo>
                <a:cubicBezTo>
                  <a:pt x="3406497" y="3457931"/>
                  <a:pt x="3416869" y="3468303"/>
                  <a:pt x="3416869" y="3481097"/>
                </a:cubicBezTo>
                <a:cubicBezTo>
                  <a:pt x="3416869" y="3493891"/>
                  <a:pt x="3406497" y="3504263"/>
                  <a:pt x="3393703" y="3504263"/>
                </a:cubicBezTo>
                <a:cubicBezTo>
                  <a:pt x="3380909" y="3504263"/>
                  <a:pt x="3370537" y="3493891"/>
                  <a:pt x="3370537" y="3481097"/>
                </a:cubicBezTo>
                <a:cubicBezTo>
                  <a:pt x="3370537" y="3468303"/>
                  <a:pt x="3380909" y="3457931"/>
                  <a:pt x="3393703" y="3457931"/>
                </a:cubicBezTo>
                <a:close/>
                <a:moveTo>
                  <a:pt x="3216608" y="3457931"/>
                </a:moveTo>
                <a:cubicBezTo>
                  <a:pt x="3229402" y="3457931"/>
                  <a:pt x="3239774" y="3468303"/>
                  <a:pt x="3239774" y="3481097"/>
                </a:cubicBezTo>
                <a:cubicBezTo>
                  <a:pt x="3239774" y="3493891"/>
                  <a:pt x="3229402" y="3504263"/>
                  <a:pt x="3216608" y="3504263"/>
                </a:cubicBezTo>
                <a:cubicBezTo>
                  <a:pt x="3203814" y="3504263"/>
                  <a:pt x="3193442" y="3493891"/>
                  <a:pt x="3193442" y="3481097"/>
                </a:cubicBezTo>
                <a:cubicBezTo>
                  <a:pt x="3193442" y="3468303"/>
                  <a:pt x="3203814" y="3457931"/>
                  <a:pt x="3216608" y="3457931"/>
                </a:cubicBezTo>
                <a:close/>
                <a:moveTo>
                  <a:pt x="3039509" y="3457931"/>
                </a:moveTo>
                <a:cubicBezTo>
                  <a:pt x="3052303" y="3457931"/>
                  <a:pt x="3062675" y="3468303"/>
                  <a:pt x="3062675" y="3481097"/>
                </a:cubicBezTo>
                <a:cubicBezTo>
                  <a:pt x="3062675" y="3493891"/>
                  <a:pt x="3052303" y="3504263"/>
                  <a:pt x="3039509" y="3504263"/>
                </a:cubicBezTo>
                <a:cubicBezTo>
                  <a:pt x="3026715" y="3504263"/>
                  <a:pt x="3016343" y="3493891"/>
                  <a:pt x="3016343" y="3481097"/>
                </a:cubicBezTo>
                <a:cubicBezTo>
                  <a:pt x="3016343" y="3468303"/>
                  <a:pt x="3026715" y="3457931"/>
                  <a:pt x="3039509" y="3457931"/>
                </a:cubicBezTo>
                <a:close/>
                <a:moveTo>
                  <a:pt x="2862410" y="3457931"/>
                </a:moveTo>
                <a:cubicBezTo>
                  <a:pt x="2875204" y="3457931"/>
                  <a:pt x="2885576" y="3468303"/>
                  <a:pt x="2885576" y="3481097"/>
                </a:cubicBezTo>
                <a:cubicBezTo>
                  <a:pt x="2885576" y="3493891"/>
                  <a:pt x="2875204" y="3504263"/>
                  <a:pt x="2862410" y="3504263"/>
                </a:cubicBezTo>
                <a:cubicBezTo>
                  <a:pt x="2849616" y="3504263"/>
                  <a:pt x="2839244" y="3493891"/>
                  <a:pt x="2839244" y="3481097"/>
                </a:cubicBezTo>
                <a:cubicBezTo>
                  <a:pt x="2839244" y="3468303"/>
                  <a:pt x="2849616" y="3457931"/>
                  <a:pt x="2862410" y="3457931"/>
                </a:cubicBezTo>
                <a:close/>
                <a:moveTo>
                  <a:pt x="2685311" y="3457931"/>
                </a:moveTo>
                <a:cubicBezTo>
                  <a:pt x="2698105" y="3457931"/>
                  <a:pt x="2708477" y="3468303"/>
                  <a:pt x="2708477" y="3481097"/>
                </a:cubicBezTo>
                <a:cubicBezTo>
                  <a:pt x="2708477" y="3493891"/>
                  <a:pt x="2698105" y="3504263"/>
                  <a:pt x="2685311" y="3504263"/>
                </a:cubicBezTo>
                <a:cubicBezTo>
                  <a:pt x="2672517" y="3504263"/>
                  <a:pt x="2662145" y="3493891"/>
                  <a:pt x="2662145" y="3481097"/>
                </a:cubicBezTo>
                <a:cubicBezTo>
                  <a:pt x="2662145" y="3468303"/>
                  <a:pt x="2672517" y="3457931"/>
                  <a:pt x="2685311" y="3457931"/>
                </a:cubicBezTo>
                <a:close/>
                <a:moveTo>
                  <a:pt x="2508212" y="3457931"/>
                </a:moveTo>
                <a:cubicBezTo>
                  <a:pt x="2521006" y="3457931"/>
                  <a:pt x="2531378" y="3468303"/>
                  <a:pt x="2531378" y="3481097"/>
                </a:cubicBezTo>
                <a:cubicBezTo>
                  <a:pt x="2531378" y="3493891"/>
                  <a:pt x="2521006" y="3504263"/>
                  <a:pt x="2508212" y="3504263"/>
                </a:cubicBezTo>
                <a:cubicBezTo>
                  <a:pt x="2495418" y="3504263"/>
                  <a:pt x="2485046" y="3493891"/>
                  <a:pt x="2485046" y="3481097"/>
                </a:cubicBezTo>
                <a:cubicBezTo>
                  <a:pt x="2485046" y="3468303"/>
                  <a:pt x="2495418" y="3457931"/>
                  <a:pt x="2508212" y="3457931"/>
                </a:cubicBezTo>
                <a:close/>
                <a:moveTo>
                  <a:pt x="2331113" y="3457931"/>
                </a:moveTo>
                <a:cubicBezTo>
                  <a:pt x="2343907" y="3457931"/>
                  <a:pt x="2354279" y="3468303"/>
                  <a:pt x="2354279" y="3481097"/>
                </a:cubicBezTo>
                <a:cubicBezTo>
                  <a:pt x="2354279" y="3493891"/>
                  <a:pt x="2343907" y="3504263"/>
                  <a:pt x="2331113" y="3504263"/>
                </a:cubicBezTo>
                <a:cubicBezTo>
                  <a:pt x="2318319" y="3504263"/>
                  <a:pt x="2307947" y="3493891"/>
                  <a:pt x="2307947" y="3481097"/>
                </a:cubicBezTo>
                <a:cubicBezTo>
                  <a:pt x="2307947" y="3468303"/>
                  <a:pt x="2318319" y="3457931"/>
                  <a:pt x="2331113" y="3457931"/>
                </a:cubicBezTo>
                <a:close/>
                <a:moveTo>
                  <a:pt x="2154014" y="3457931"/>
                </a:moveTo>
                <a:cubicBezTo>
                  <a:pt x="2166808" y="3457931"/>
                  <a:pt x="2177180" y="3468303"/>
                  <a:pt x="2177180" y="3481097"/>
                </a:cubicBezTo>
                <a:cubicBezTo>
                  <a:pt x="2177180" y="3493891"/>
                  <a:pt x="2166808" y="3504263"/>
                  <a:pt x="2154014" y="3504263"/>
                </a:cubicBezTo>
                <a:cubicBezTo>
                  <a:pt x="2141220" y="3504263"/>
                  <a:pt x="2130848" y="3493891"/>
                  <a:pt x="2130848" y="3481097"/>
                </a:cubicBezTo>
                <a:cubicBezTo>
                  <a:pt x="2130848" y="3468303"/>
                  <a:pt x="2141220" y="3457931"/>
                  <a:pt x="2154014" y="3457931"/>
                </a:cubicBezTo>
                <a:close/>
                <a:moveTo>
                  <a:pt x="1976916" y="3457931"/>
                </a:moveTo>
                <a:cubicBezTo>
                  <a:pt x="1989710" y="3457931"/>
                  <a:pt x="2000082" y="3468303"/>
                  <a:pt x="2000082" y="3481097"/>
                </a:cubicBezTo>
                <a:cubicBezTo>
                  <a:pt x="2000082" y="3493891"/>
                  <a:pt x="1989710" y="3504263"/>
                  <a:pt x="1976916" y="3504263"/>
                </a:cubicBezTo>
                <a:cubicBezTo>
                  <a:pt x="1964122" y="3504263"/>
                  <a:pt x="1953750" y="3493891"/>
                  <a:pt x="1953750" y="3481097"/>
                </a:cubicBezTo>
                <a:cubicBezTo>
                  <a:pt x="1953750" y="3468303"/>
                  <a:pt x="1964122" y="3457931"/>
                  <a:pt x="1976916" y="3457931"/>
                </a:cubicBezTo>
                <a:close/>
                <a:moveTo>
                  <a:pt x="1799817" y="3457931"/>
                </a:moveTo>
                <a:cubicBezTo>
                  <a:pt x="1812611" y="3457931"/>
                  <a:pt x="1822983" y="3468303"/>
                  <a:pt x="1822983" y="3481097"/>
                </a:cubicBezTo>
                <a:cubicBezTo>
                  <a:pt x="1822983" y="3493891"/>
                  <a:pt x="1812611" y="3504263"/>
                  <a:pt x="1799817" y="3504263"/>
                </a:cubicBezTo>
                <a:cubicBezTo>
                  <a:pt x="1787023" y="3504263"/>
                  <a:pt x="1776651" y="3493891"/>
                  <a:pt x="1776651" y="3481097"/>
                </a:cubicBezTo>
                <a:cubicBezTo>
                  <a:pt x="1776651" y="3468303"/>
                  <a:pt x="1787023" y="3457931"/>
                  <a:pt x="1799817" y="3457931"/>
                </a:cubicBezTo>
                <a:close/>
                <a:moveTo>
                  <a:pt x="1625306" y="3457931"/>
                </a:moveTo>
                <a:cubicBezTo>
                  <a:pt x="1638100" y="3457931"/>
                  <a:pt x="1648473" y="3468303"/>
                  <a:pt x="1648473" y="3481097"/>
                </a:cubicBezTo>
                <a:cubicBezTo>
                  <a:pt x="1648473" y="3493891"/>
                  <a:pt x="1638100" y="3504263"/>
                  <a:pt x="1625306" y="3504263"/>
                </a:cubicBezTo>
                <a:cubicBezTo>
                  <a:pt x="1612511" y="3504263"/>
                  <a:pt x="1602138" y="3493891"/>
                  <a:pt x="1602138" y="3481097"/>
                </a:cubicBezTo>
                <a:cubicBezTo>
                  <a:pt x="1602138" y="3468303"/>
                  <a:pt x="1612511" y="3457931"/>
                  <a:pt x="1625306" y="3457931"/>
                </a:cubicBezTo>
                <a:close/>
                <a:moveTo>
                  <a:pt x="1448212" y="3457931"/>
                </a:moveTo>
                <a:cubicBezTo>
                  <a:pt x="1461006" y="3457931"/>
                  <a:pt x="1471378" y="3468303"/>
                  <a:pt x="1471378" y="3481097"/>
                </a:cubicBezTo>
                <a:cubicBezTo>
                  <a:pt x="1471378" y="3493891"/>
                  <a:pt x="1461006" y="3504263"/>
                  <a:pt x="1448212" y="3504263"/>
                </a:cubicBezTo>
                <a:cubicBezTo>
                  <a:pt x="1435419" y="3504263"/>
                  <a:pt x="1425046" y="3493891"/>
                  <a:pt x="1425046" y="3481097"/>
                </a:cubicBezTo>
                <a:cubicBezTo>
                  <a:pt x="1425046" y="3468303"/>
                  <a:pt x="1435419" y="3457931"/>
                  <a:pt x="1448212" y="3457931"/>
                </a:cubicBezTo>
                <a:close/>
                <a:moveTo>
                  <a:pt x="1271113" y="3457931"/>
                </a:moveTo>
                <a:cubicBezTo>
                  <a:pt x="1283907" y="3457931"/>
                  <a:pt x="1294280" y="3468303"/>
                  <a:pt x="1294280" y="3481097"/>
                </a:cubicBezTo>
                <a:cubicBezTo>
                  <a:pt x="1294280" y="3493891"/>
                  <a:pt x="1283907" y="3504263"/>
                  <a:pt x="1271113" y="3504263"/>
                </a:cubicBezTo>
                <a:cubicBezTo>
                  <a:pt x="1258320" y="3504263"/>
                  <a:pt x="1247948" y="3493891"/>
                  <a:pt x="1247948" y="3481097"/>
                </a:cubicBezTo>
                <a:cubicBezTo>
                  <a:pt x="1247948" y="3468303"/>
                  <a:pt x="1258320" y="3457931"/>
                  <a:pt x="1271113" y="3457931"/>
                </a:cubicBezTo>
                <a:close/>
                <a:moveTo>
                  <a:pt x="1094017" y="3457931"/>
                </a:moveTo>
                <a:cubicBezTo>
                  <a:pt x="1106812" y="3457931"/>
                  <a:pt x="1117183" y="3468303"/>
                  <a:pt x="1117183" y="3481097"/>
                </a:cubicBezTo>
                <a:cubicBezTo>
                  <a:pt x="1117183" y="3493891"/>
                  <a:pt x="1106812" y="3504263"/>
                  <a:pt x="1094017" y="3504263"/>
                </a:cubicBezTo>
                <a:cubicBezTo>
                  <a:pt x="1081222" y="3504263"/>
                  <a:pt x="1070849" y="3493891"/>
                  <a:pt x="1070849" y="3481097"/>
                </a:cubicBezTo>
                <a:cubicBezTo>
                  <a:pt x="1070849" y="3468303"/>
                  <a:pt x="1081222" y="3457931"/>
                  <a:pt x="1094017" y="3457931"/>
                </a:cubicBezTo>
                <a:close/>
                <a:moveTo>
                  <a:pt x="916917" y="3457931"/>
                </a:moveTo>
                <a:cubicBezTo>
                  <a:pt x="929711" y="3457931"/>
                  <a:pt x="940082" y="3468303"/>
                  <a:pt x="940082" y="3481097"/>
                </a:cubicBezTo>
                <a:cubicBezTo>
                  <a:pt x="940082" y="3493891"/>
                  <a:pt x="929711" y="3504263"/>
                  <a:pt x="916917" y="3504263"/>
                </a:cubicBezTo>
                <a:cubicBezTo>
                  <a:pt x="904120" y="3504263"/>
                  <a:pt x="893750" y="3493891"/>
                  <a:pt x="893750" y="3481097"/>
                </a:cubicBezTo>
                <a:cubicBezTo>
                  <a:pt x="893750" y="3468303"/>
                  <a:pt x="904120" y="3457931"/>
                  <a:pt x="916917" y="3457931"/>
                </a:cubicBezTo>
                <a:close/>
                <a:moveTo>
                  <a:pt x="739818" y="3457931"/>
                </a:moveTo>
                <a:cubicBezTo>
                  <a:pt x="752612" y="3457931"/>
                  <a:pt x="762984" y="3468303"/>
                  <a:pt x="762984" y="3481097"/>
                </a:cubicBezTo>
                <a:cubicBezTo>
                  <a:pt x="762984" y="3493891"/>
                  <a:pt x="752612" y="3504263"/>
                  <a:pt x="739818" y="3504263"/>
                </a:cubicBezTo>
                <a:cubicBezTo>
                  <a:pt x="727024" y="3504263"/>
                  <a:pt x="716652" y="3493891"/>
                  <a:pt x="716652" y="3481097"/>
                </a:cubicBezTo>
                <a:cubicBezTo>
                  <a:pt x="716652" y="3468303"/>
                  <a:pt x="727024" y="3457931"/>
                  <a:pt x="739818" y="3457931"/>
                </a:cubicBezTo>
                <a:close/>
                <a:moveTo>
                  <a:pt x="562718" y="3457931"/>
                </a:moveTo>
                <a:cubicBezTo>
                  <a:pt x="575512" y="3457931"/>
                  <a:pt x="585884" y="3468303"/>
                  <a:pt x="585884" y="3481097"/>
                </a:cubicBezTo>
                <a:cubicBezTo>
                  <a:pt x="585884" y="3493891"/>
                  <a:pt x="575512" y="3504263"/>
                  <a:pt x="562718" y="3504263"/>
                </a:cubicBezTo>
                <a:cubicBezTo>
                  <a:pt x="549924" y="3504263"/>
                  <a:pt x="539552" y="3493891"/>
                  <a:pt x="539552" y="3481097"/>
                </a:cubicBezTo>
                <a:cubicBezTo>
                  <a:pt x="539552" y="3468303"/>
                  <a:pt x="549924" y="3457931"/>
                  <a:pt x="562718" y="3457931"/>
                </a:cubicBezTo>
                <a:close/>
                <a:moveTo>
                  <a:pt x="385620" y="3457931"/>
                </a:moveTo>
                <a:cubicBezTo>
                  <a:pt x="398414" y="3457931"/>
                  <a:pt x="408785" y="3468303"/>
                  <a:pt x="408785" y="3481097"/>
                </a:cubicBezTo>
                <a:cubicBezTo>
                  <a:pt x="408785" y="3493891"/>
                  <a:pt x="398414" y="3504263"/>
                  <a:pt x="385620" y="3504263"/>
                </a:cubicBezTo>
                <a:cubicBezTo>
                  <a:pt x="372826" y="3504263"/>
                  <a:pt x="362454" y="3493891"/>
                  <a:pt x="362454" y="3481097"/>
                </a:cubicBezTo>
                <a:cubicBezTo>
                  <a:pt x="362454" y="3468303"/>
                  <a:pt x="372826" y="3457931"/>
                  <a:pt x="385620" y="3457931"/>
                </a:cubicBezTo>
                <a:close/>
                <a:moveTo>
                  <a:pt x="208521" y="3457931"/>
                </a:moveTo>
                <a:cubicBezTo>
                  <a:pt x="221315" y="3457931"/>
                  <a:pt x="231687" y="3468303"/>
                  <a:pt x="231687" y="3481097"/>
                </a:cubicBezTo>
                <a:cubicBezTo>
                  <a:pt x="231687" y="3493891"/>
                  <a:pt x="221315" y="3504263"/>
                  <a:pt x="208521" y="3504263"/>
                </a:cubicBezTo>
                <a:cubicBezTo>
                  <a:pt x="195727" y="3504263"/>
                  <a:pt x="185355" y="3493891"/>
                  <a:pt x="185355" y="3481097"/>
                </a:cubicBezTo>
                <a:cubicBezTo>
                  <a:pt x="185355" y="3468303"/>
                  <a:pt x="195727" y="3457931"/>
                  <a:pt x="208521" y="3457931"/>
                </a:cubicBezTo>
                <a:close/>
                <a:moveTo>
                  <a:pt x="31422" y="3457931"/>
                </a:moveTo>
                <a:cubicBezTo>
                  <a:pt x="44216" y="3457931"/>
                  <a:pt x="54588" y="3468303"/>
                  <a:pt x="54588" y="3481097"/>
                </a:cubicBezTo>
                <a:cubicBezTo>
                  <a:pt x="54588" y="3493891"/>
                  <a:pt x="44216" y="3504263"/>
                  <a:pt x="31422" y="3504263"/>
                </a:cubicBezTo>
                <a:cubicBezTo>
                  <a:pt x="18628" y="3504263"/>
                  <a:pt x="8256" y="3493891"/>
                  <a:pt x="8256" y="3481097"/>
                </a:cubicBezTo>
                <a:cubicBezTo>
                  <a:pt x="8256" y="3468303"/>
                  <a:pt x="18628" y="3457931"/>
                  <a:pt x="31422" y="3457931"/>
                </a:cubicBezTo>
                <a:close/>
                <a:moveTo>
                  <a:pt x="3395767" y="3286567"/>
                </a:moveTo>
                <a:cubicBezTo>
                  <a:pt x="3408561" y="3286567"/>
                  <a:pt x="3418933" y="3296939"/>
                  <a:pt x="3418933" y="3309733"/>
                </a:cubicBezTo>
                <a:cubicBezTo>
                  <a:pt x="3418933" y="3322527"/>
                  <a:pt x="3408561" y="3332899"/>
                  <a:pt x="3395767" y="3332899"/>
                </a:cubicBezTo>
                <a:cubicBezTo>
                  <a:pt x="3382973" y="3332899"/>
                  <a:pt x="3372601" y="3322527"/>
                  <a:pt x="3372601" y="3309733"/>
                </a:cubicBezTo>
                <a:cubicBezTo>
                  <a:pt x="3372601" y="3296939"/>
                  <a:pt x="3382973" y="3286567"/>
                  <a:pt x="3395767" y="3286567"/>
                </a:cubicBezTo>
                <a:close/>
                <a:moveTo>
                  <a:pt x="3218672" y="3286567"/>
                </a:moveTo>
                <a:cubicBezTo>
                  <a:pt x="3231466" y="3286567"/>
                  <a:pt x="3241838" y="3296939"/>
                  <a:pt x="3241838" y="3309733"/>
                </a:cubicBezTo>
                <a:cubicBezTo>
                  <a:pt x="3241838" y="3322527"/>
                  <a:pt x="3231466" y="3332899"/>
                  <a:pt x="3218672" y="3332899"/>
                </a:cubicBezTo>
                <a:cubicBezTo>
                  <a:pt x="3205878" y="3332899"/>
                  <a:pt x="3195506" y="3322527"/>
                  <a:pt x="3195506" y="3309733"/>
                </a:cubicBezTo>
                <a:cubicBezTo>
                  <a:pt x="3195506" y="3296939"/>
                  <a:pt x="3205878" y="3286567"/>
                  <a:pt x="3218672" y="3286567"/>
                </a:cubicBezTo>
                <a:close/>
                <a:moveTo>
                  <a:pt x="3041573" y="3286567"/>
                </a:moveTo>
                <a:cubicBezTo>
                  <a:pt x="3054367" y="3286567"/>
                  <a:pt x="3064739" y="3296939"/>
                  <a:pt x="3064739" y="3309733"/>
                </a:cubicBezTo>
                <a:cubicBezTo>
                  <a:pt x="3064739" y="3322527"/>
                  <a:pt x="3054367" y="3332899"/>
                  <a:pt x="3041573" y="3332899"/>
                </a:cubicBezTo>
                <a:cubicBezTo>
                  <a:pt x="3028779" y="3332899"/>
                  <a:pt x="3018407" y="3322527"/>
                  <a:pt x="3018407" y="3309733"/>
                </a:cubicBezTo>
                <a:cubicBezTo>
                  <a:pt x="3018407" y="3296939"/>
                  <a:pt x="3028779" y="3286567"/>
                  <a:pt x="3041573" y="3286567"/>
                </a:cubicBezTo>
                <a:close/>
                <a:moveTo>
                  <a:pt x="2864474" y="3286567"/>
                </a:moveTo>
                <a:cubicBezTo>
                  <a:pt x="2877268" y="3286567"/>
                  <a:pt x="2887640" y="3296939"/>
                  <a:pt x="2887640" y="3309733"/>
                </a:cubicBezTo>
                <a:cubicBezTo>
                  <a:pt x="2887640" y="3322527"/>
                  <a:pt x="2877268" y="3332899"/>
                  <a:pt x="2864474" y="3332899"/>
                </a:cubicBezTo>
                <a:cubicBezTo>
                  <a:pt x="2851680" y="3332899"/>
                  <a:pt x="2841308" y="3322527"/>
                  <a:pt x="2841308" y="3309733"/>
                </a:cubicBezTo>
                <a:cubicBezTo>
                  <a:pt x="2841308" y="3296939"/>
                  <a:pt x="2851680" y="3286567"/>
                  <a:pt x="2864474" y="3286567"/>
                </a:cubicBezTo>
                <a:close/>
                <a:moveTo>
                  <a:pt x="2687375" y="3286567"/>
                </a:moveTo>
                <a:cubicBezTo>
                  <a:pt x="2700169" y="3286567"/>
                  <a:pt x="2710541" y="3296939"/>
                  <a:pt x="2710541" y="3309733"/>
                </a:cubicBezTo>
                <a:cubicBezTo>
                  <a:pt x="2710541" y="3322527"/>
                  <a:pt x="2700169" y="3332899"/>
                  <a:pt x="2687375" y="3332899"/>
                </a:cubicBezTo>
                <a:cubicBezTo>
                  <a:pt x="2674581" y="3332899"/>
                  <a:pt x="2664209" y="3322527"/>
                  <a:pt x="2664209" y="3309733"/>
                </a:cubicBezTo>
                <a:cubicBezTo>
                  <a:pt x="2664209" y="3296939"/>
                  <a:pt x="2674581" y="3286567"/>
                  <a:pt x="2687375" y="3286567"/>
                </a:cubicBezTo>
                <a:close/>
                <a:moveTo>
                  <a:pt x="2510277" y="3286567"/>
                </a:moveTo>
                <a:cubicBezTo>
                  <a:pt x="2523071" y="3286567"/>
                  <a:pt x="2533443" y="3296939"/>
                  <a:pt x="2533443" y="3309733"/>
                </a:cubicBezTo>
                <a:cubicBezTo>
                  <a:pt x="2533443" y="3322527"/>
                  <a:pt x="2523071" y="3332899"/>
                  <a:pt x="2510277" y="3332899"/>
                </a:cubicBezTo>
                <a:cubicBezTo>
                  <a:pt x="2497483" y="3332899"/>
                  <a:pt x="2487111" y="3322527"/>
                  <a:pt x="2487111" y="3309733"/>
                </a:cubicBezTo>
                <a:cubicBezTo>
                  <a:pt x="2487111" y="3296939"/>
                  <a:pt x="2497483" y="3286567"/>
                  <a:pt x="2510277" y="3286567"/>
                </a:cubicBezTo>
                <a:close/>
                <a:moveTo>
                  <a:pt x="2333178" y="3286567"/>
                </a:moveTo>
                <a:cubicBezTo>
                  <a:pt x="2345972" y="3286567"/>
                  <a:pt x="2356344" y="3296939"/>
                  <a:pt x="2356344" y="3309733"/>
                </a:cubicBezTo>
                <a:cubicBezTo>
                  <a:pt x="2356344" y="3322527"/>
                  <a:pt x="2345972" y="3332899"/>
                  <a:pt x="2333178" y="3332899"/>
                </a:cubicBezTo>
                <a:cubicBezTo>
                  <a:pt x="2320384" y="3332899"/>
                  <a:pt x="2310012" y="3322527"/>
                  <a:pt x="2310012" y="3309733"/>
                </a:cubicBezTo>
                <a:cubicBezTo>
                  <a:pt x="2310012" y="3296939"/>
                  <a:pt x="2320384" y="3286567"/>
                  <a:pt x="2333178" y="3286567"/>
                </a:cubicBezTo>
                <a:close/>
                <a:moveTo>
                  <a:pt x="2156079" y="3286567"/>
                </a:moveTo>
                <a:cubicBezTo>
                  <a:pt x="2168873" y="3286567"/>
                  <a:pt x="2179245" y="3296939"/>
                  <a:pt x="2179245" y="3309733"/>
                </a:cubicBezTo>
                <a:cubicBezTo>
                  <a:pt x="2179245" y="3322527"/>
                  <a:pt x="2168873" y="3332899"/>
                  <a:pt x="2156079" y="3332899"/>
                </a:cubicBezTo>
                <a:cubicBezTo>
                  <a:pt x="2143285" y="3332899"/>
                  <a:pt x="2132913" y="3322527"/>
                  <a:pt x="2132913" y="3309733"/>
                </a:cubicBezTo>
                <a:cubicBezTo>
                  <a:pt x="2132913" y="3296939"/>
                  <a:pt x="2143285" y="3286567"/>
                  <a:pt x="2156079" y="3286567"/>
                </a:cubicBezTo>
                <a:close/>
                <a:moveTo>
                  <a:pt x="1978980" y="3286567"/>
                </a:moveTo>
                <a:cubicBezTo>
                  <a:pt x="1991774" y="3286567"/>
                  <a:pt x="2002146" y="3296939"/>
                  <a:pt x="2002146" y="3309733"/>
                </a:cubicBezTo>
                <a:cubicBezTo>
                  <a:pt x="2002146" y="3322527"/>
                  <a:pt x="1991774" y="3332899"/>
                  <a:pt x="1978980" y="3332899"/>
                </a:cubicBezTo>
                <a:cubicBezTo>
                  <a:pt x="1966186" y="3332899"/>
                  <a:pt x="1955814" y="3322527"/>
                  <a:pt x="1955814" y="3309733"/>
                </a:cubicBezTo>
                <a:cubicBezTo>
                  <a:pt x="1955814" y="3296939"/>
                  <a:pt x="1966186" y="3286567"/>
                  <a:pt x="1978980" y="3286567"/>
                </a:cubicBezTo>
                <a:close/>
                <a:moveTo>
                  <a:pt x="1801881" y="3286567"/>
                </a:moveTo>
                <a:cubicBezTo>
                  <a:pt x="1814675" y="3286567"/>
                  <a:pt x="1825047" y="3296939"/>
                  <a:pt x="1825047" y="3309733"/>
                </a:cubicBezTo>
                <a:cubicBezTo>
                  <a:pt x="1825047" y="3322527"/>
                  <a:pt x="1814675" y="3332899"/>
                  <a:pt x="1801881" y="3332899"/>
                </a:cubicBezTo>
                <a:cubicBezTo>
                  <a:pt x="1789087" y="3332899"/>
                  <a:pt x="1778715" y="3322527"/>
                  <a:pt x="1778715" y="3309733"/>
                </a:cubicBezTo>
                <a:cubicBezTo>
                  <a:pt x="1778715" y="3296939"/>
                  <a:pt x="1789087" y="3286567"/>
                  <a:pt x="1801881" y="3286567"/>
                </a:cubicBezTo>
                <a:close/>
                <a:moveTo>
                  <a:pt x="1627371" y="3286567"/>
                </a:moveTo>
                <a:cubicBezTo>
                  <a:pt x="1640166" y="3286567"/>
                  <a:pt x="1650538" y="3296939"/>
                  <a:pt x="1650538" y="3309733"/>
                </a:cubicBezTo>
                <a:cubicBezTo>
                  <a:pt x="1650538" y="3322527"/>
                  <a:pt x="1640166" y="3332899"/>
                  <a:pt x="1627371" y="3332899"/>
                </a:cubicBezTo>
                <a:cubicBezTo>
                  <a:pt x="1614575" y="3332899"/>
                  <a:pt x="1604203" y="3322527"/>
                  <a:pt x="1604203" y="3309733"/>
                </a:cubicBezTo>
                <a:cubicBezTo>
                  <a:pt x="1604203" y="3296939"/>
                  <a:pt x="1614575" y="3286567"/>
                  <a:pt x="1627371" y="3286567"/>
                </a:cubicBezTo>
                <a:close/>
                <a:moveTo>
                  <a:pt x="1450277" y="3286567"/>
                </a:moveTo>
                <a:cubicBezTo>
                  <a:pt x="1463071" y="3286567"/>
                  <a:pt x="1473442" y="3296939"/>
                  <a:pt x="1473442" y="3309733"/>
                </a:cubicBezTo>
                <a:cubicBezTo>
                  <a:pt x="1473442" y="3322527"/>
                  <a:pt x="1463071" y="3332899"/>
                  <a:pt x="1450277" y="3332899"/>
                </a:cubicBezTo>
                <a:cubicBezTo>
                  <a:pt x="1437483" y="3332899"/>
                  <a:pt x="1427111" y="3322527"/>
                  <a:pt x="1427111" y="3309733"/>
                </a:cubicBezTo>
                <a:cubicBezTo>
                  <a:pt x="1427111" y="3296939"/>
                  <a:pt x="1437483" y="3286567"/>
                  <a:pt x="1450277" y="3286567"/>
                </a:cubicBezTo>
                <a:close/>
                <a:moveTo>
                  <a:pt x="1273178" y="3286567"/>
                </a:moveTo>
                <a:cubicBezTo>
                  <a:pt x="1285972" y="3286567"/>
                  <a:pt x="1296345" y="3296939"/>
                  <a:pt x="1296345" y="3309733"/>
                </a:cubicBezTo>
                <a:cubicBezTo>
                  <a:pt x="1296345" y="3322527"/>
                  <a:pt x="1285972" y="3332899"/>
                  <a:pt x="1273178" y="3332899"/>
                </a:cubicBezTo>
                <a:cubicBezTo>
                  <a:pt x="1260384" y="3332899"/>
                  <a:pt x="1250012" y="3322527"/>
                  <a:pt x="1250012" y="3309733"/>
                </a:cubicBezTo>
                <a:cubicBezTo>
                  <a:pt x="1250012" y="3296939"/>
                  <a:pt x="1260384" y="3286567"/>
                  <a:pt x="1273178" y="3286567"/>
                </a:cubicBezTo>
                <a:close/>
                <a:moveTo>
                  <a:pt x="1096081" y="3286567"/>
                </a:moveTo>
                <a:cubicBezTo>
                  <a:pt x="1108877" y="3286567"/>
                  <a:pt x="1119247" y="3296939"/>
                  <a:pt x="1119247" y="3309733"/>
                </a:cubicBezTo>
                <a:cubicBezTo>
                  <a:pt x="1119247" y="3322527"/>
                  <a:pt x="1108877" y="3332899"/>
                  <a:pt x="1096081" y="3332899"/>
                </a:cubicBezTo>
                <a:cubicBezTo>
                  <a:pt x="1083286" y="3332899"/>
                  <a:pt x="1072914" y="3322527"/>
                  <a:pt x="1072914" y="3309733"/>
                </a:cubicBezTo>
                <a:cubicBezTo>
                  <a:pt x="1072914" y="3296939"/>
                  <a:pt x="1083286" y="3286567"/>
                  <a:pt x="1096081" y="3286567"/>
                </a:cubicBezTo>
                <a:close/>
                <a:moveTo>
                  <a:pt x="918981" y="3286567"/>
                </a:moveTo>
                <a:cubicBezTo>
                  <a:pt x="931774" y="3286567"/>
                  <a:pt x="942147" y="3296939"/>
                  <a:pt x="942147" y="3309733"/>
                </a:cubicBezTo>
                <a:cubicBezTo>
                  <a:pt x="942147" y="3322527"/>
                  <a:pt x="931774" y="3332899"/>
                  <a:pt x="918981" y="3332899"/>
                </a:cubicBezTo>
                <a:cubicBezTo>
                  <a:pt x="906186" y="3332899"/>
                  <a:pt x="895815" y="3322527"/>
                  <a:pt x="895815" y="3309733"/>
                </a:cubicBezTo>
                <a:cubicBezTo>
                  <a:pt x="895815" y="3296939"/>
                  <a:pt x="906186" y="3286567"/>
                  <a:pt x="918981" y="3286567"/>
                </a:cubicBezTo>
                <a:close/>
                <a:moveTo>
                  <a:pt x="741884" y="3286567"/>
                </a:moveTo>
                <a:cubicBezTo>
                  <a:pt x="754678" y="3286567"/>
                  <a:pt x="765050" y="3296939"/>
                  <a:pt x="765050" y="3309733"/>
                </a:cubicBezTo>
                <a:cubicBezTo>
                  <a:pt x="765050" y="3322527"/>
                  <a:pt x="754678" y="3332899"/>
                  <a:pt x="741884" y="3332899"/>
                </a:cubicBezTo>
                <a:cubicBezTo>
                  <a:pt x="729090" y="3332899"/>
                  <a:pt x="718718" y="3322527"/>
                  <a:pt x="718718" y="3309733"/>
                </a:cubicBezTo>
                <a:cubicBezTo>
                  <a:pt x="718718" y="3296939"/>
                  <a:pt x="729090" y="3286567"/>
                  <a:pt x="741884" y="3286567"/>
                </a:cubicBezTo>
                <a:close/>
                <a:moveTo>
                  <a:pt x="564784" y="3286567"/>
                </a:moveTo>
                <a:cubicBezTo>
                  <a:pt x="577578" y="3286567"/>
                  <a:pt x="587950" y="3296939"/>
                  <a:pt x="587950" y="3309733"/>
                </a:cubicBezTo>
                <a:cubicBezTo>
                  <a:pt x="587950" y="3322527"/>
                  <a:pt x="577578" y="3332899"/>
                  <a:pt x="564784" y="3332899"/>
                </a:cubicBezTo>
                <a:cubicBezTo>
                  <a:pt x="551990" y="3332899"/>
                  <a:pt x="541618" y="3322527"/>
                  <a:pt x="541618" y="3309733"/>
                </a:cubicBezTo>
                <a:cubicBezTo>
                  <a:pt x="541618" y="3296939"/>
                  <a:pt x="551990" y="3286567"/>
                  <a:pt x="564784" y="3286567"/>
                </a:cubicBezTo>
                <a:close/>
                <a:moveTo>
                  <a:pt x="387686" y="3286567"/>
                </a:moveTo>
                <a:cubicBezTo>
                  <a:pt x="400479" y="3286567"/>
                  <a:pt x="410851" y="3296939"/>
                  <a:pt x="410851" y="3309733"/>
                </a:cubicBezTo>
                <a:cubicBezTo>
                  <a:pt x="410851" y="3322527"/>
                  <a:pt x="400479" y="3332899"/>
                  <a:pt x="387686" y="3332899"/>
                </a:cubicBezTo>
                <a:cubicBezTo>
                  <a:pt x="374891" y="3332899"/>
                  <a:pt x="364519" y="3322527"/>
                  <a:pt x="364519" y="3309733"/>
                </a:cubicBezTo>
                <a:cubicBezTo>
                  <a:pt x="364519" y="3296939"/>
                  <a:pt x="374891" y="3286567"/>
                  <a:pt x="387686" y="3286567"/>
                </a:cubicBezTo>
                <a:close/>
                <a:moveTo>
                  <a:pt x="210585" y="3286567"/>
                </a:moveTo>
                <a:cubicBezTo>
                  <a:pt x="223379" y="3286567"/>
                  <a:pt x="233751" y="3296939"/>
                  <a:pt x="233751" y="3309733"/>
                </a:cubicBezTo>
                <a:cubicBezTo>
                  <a:pt x="233751" y="3322527"/>
                  <a:pt x="223379" y="3332899"/>
                  <a:pt x="210585" y="3332899"/>
                </a:cubicBezTo>
                <a:cubicBezTo>
                  <a:pt x="197791" y="3332899"/>
                  <a:pt x="187419" y="3322527"/>
                  <a:pt x="187419" y="3309733"/>
                </a:cubicBezTo>
                <a:cubicBezTo>
                  <a:pt x="187419" y="3296939"/>
                  <a:pt x="197791" y="3286567"/>
                  <a:pt x="210585" y="3286567"/>
                </a:cubicBezTo>
                <a:close/>
                <a:moveTo>
                  <a:pt x="33487" y="3286567"/>
                </a:moveTo>
                <a:cubicBezTo>
                  <a:pt x="46281" y="3286567"/>
                  <a:pt x="56653" y="3296939"/>
                  <a:pt x="56653" y="3309733"/>
                </a:cubicBezTo>
                <a:cubicBezTo>
                  <a:pt x="56653" y="3322527"/>
                  <a:pt x="46281" y="3332899"/>
                  <a:pt x="33487" y="3332899"/>
                </a:cubicBezTo>
                <a:cubicBezTo>
                  <a:pt x="20693" y="3332899"/>
                  <a:pt x="10321" y="3322527"/>
                  <a:pt x="10321" y="3309733"/>
                </a:cubicBezTo>
                <a:cubicBezTo>
                  <a:pt x="10321" y="3296939"/>
                  <a:pt x="20693" y="3286567"/>
                  <a:pt x="33487" y="3286567"/>
                </a:cubicBezTo>
                <a:close/>
                <a:moveTo>
                  <a:pt x="3389573" y="3094558"/>
                </a:moveTo>
                <a:cubicBezTo>
                  <a:pt x="3402367" y="3094558"/>
                  <a:pt x="3412739" y="3104930"/>
                  <a:pt x="3412739" y="3117724"/>
                </a:cubicBezTo>
                <a:cubicBezTo>
                  <a:pt x="3412739" y="3130518"/>
                  <a:pt x="3402367" y="3140890"/>
                  <a:pt x="3389573" y="3140890"/>
                </a:cubicBezTo>
                <a:cubicBezTo>
                  <a:pt x="3376779" y="3140890"/>
                  <a:pt x="3366407" y="3130518"/>
                  <a:pt x="3366407" y="3117724"/>
                </a:cubicBezTo>
                <a:cubicBezTo>
                  <a:pt x="3366407" y="3104930"/>
                  <a:pt x="3376779" y="3094558"/>
                  <a:pt x="3389573" y="3094558"/>
                </a:cubicBezTo>
                <a:close/>
                <a:moveTo>
                  <a:pt x="3212478" y="3094558"/>
                </a:moveTo>
                <a:cubicBezTo>
                  <a:pt x="3225272" y="3094558"/>
                  <a:pt x="3235644" y="3104930"/>
                  <a:pt x="3235644" y="3117724"/>
                </a:cubicBezTo>
                <a:cubicBezTo>
                  <a:pt x="3235644" y="3130518"/>
                  <a:pt x="3225272" y="3140890"/>
                  <a:pt x="3212478" y="3140890"/>
                </a:cubicBezTo>
                <a:cubicBezTo>
                  <a:pt x="3199684" y="3140890"/>
                  <a:pt x="3189312" y="3130518"/>
                  <a:pt x="3189312" y="3117724"/>
                </a:cubicBezTo>
                <a:cubicBezTo>
                  <a:pt x="3189312" y="3104930"/>
                  <a:pt x="3199684" y="3094558"/>
                  <a:pt x="3212478" y="3094558"/>
                </a:cubicBezTo>
                <a:close/>
                <a:moveTo>
                  <a:pt x="3035379" y="3094558"/>
                </a:moveTo>
                <a:cubicBezTo>
                  <a:pt x="3048173" y="3094558"/>
                  <a:pt x="3058545" y="3104930"/>
                  <a:pt x="3058545" y="3117724"/>
                </a:cubicBezTo>
                <a:cubicBezTo>
                  <a:pt x="3058545" y="3130518"/>
                  <a:pt x="3048173" y="3140890"/>
                  <a:pt x="3035379" y="3140890"/>
                </a:cubicBezTo>
                <a:cubicBezTo>
                  <a:pt x="3022585" y="3140890"/>
                  <a:pt x="3012213" y="3130518"/>
                  <a:pt x="3012213" y="3117724"/>
                </a:cubicBezTo>
                <a:cubicBezTo>
                  <a:pt x="3012213" y="3104930"/>
                  <a:pt x="3022585" y="3094558"/>
                  <a:pt x="3035379" y="3094558"/>
                </a:cubicBezTo>
                <a:close/>
                <a:moveTo>
                  <a:pt x="2858280" y="3094558"/>
                </a:moveTo>
                <a:cubicBezTo>
                  <a:pt x="2871074" y="3094558"/>
                  <a:pt x="2881446" y="3104930"/>
                  <a:pt x="2881446" y="3117724"/>
                </a:cubicBezTo>
                <a:cubicBezTo>
                  <a:pt x="2881446" y="3130518"/>
                  <a:pt x="2871074" y="3140890"/>
                  <a:pt x="2858280" y="3140890"/>
                </a:cubicBezTo>
                <a:cubicBezTo>
                  <a:pt x="2845486" y="3140890"/>
                  <a:pt x="2835114" y="3130518"/>
                  <a:pt x="2835114" y="3117724"/>
                </a:cubicBezTo>
                <a:cubicBezTo>
                  <a:pt x="2835114" y="3104930"/>
                  <a:pt x="2845486" y="3094558"/>
                  <a:pt x="2858280" y="3094558"/>
                </a:cubicBezTo>
                <a:close/>
                <a:moveTo>
                  <a:pt x="2681181" y="3094558"/>
                </a:moveTo>
                <a:cubicBezTo>
                  <a:pt x="2693975" y="3094558"/>
                  <a:pt x="2704347" y="3104930"/>
                  <a:pt x="2704347" y="3117724"/>
                </a:cubicBezTo>
                <a:cubicBezTo>
                  <a:pt x="2704347" y="3130518"/>
                  <a:pt x="2693975" y="3140890"/>
                  <a:pt x="2681181" y="3140890"/>
                </a:cubicBezTo>
                <a:cubicBezTo>
                  <a:pt x="2668387" y="3140890"/>
                  <a:pt x="2658015" y="3130518"/>
                  <a:pt x="2658015" y="3117724"/>
                </a:cubicBezTo>
                <a:cubicBezTo>
                  <a:pt x="2658015" y="3104930"/>
                  <a:pt x="2668387" y="3094558"/>
                  <a:pt x="2681181" y="3094558"/>
                </a:cubicBezTo>
                <a:close/>
                <a:moveTo>
                  <a:pt x="2504082" y="3094558"/>
                </a:moveTo>
                <a:cubicBezTo>
                  <a:pt x="2516876" y="3094558"/>
                  <a:pt x="2527248" y="3104930"/>
                  <a:pt x="2527248" y="3117724"/>
                </a:cubicBezTo>
                <a:cubicBezTo>
                  <a:pt x="2527248" y="3130518"/>
                  <a:pt x="2516876" y="3140890"/>
                  <a:pt x="2504082" y="3140890"/>
                </a:cubicBezTo>
                <a:cubicBezTo>
                  <a:pt x="2491288" y="3140890"/>
                  <a:pt x="2480916" y="3130518"/>
                  <a:pt x="2480916" y="3117724"/>
                </a:cubicBezTo>
                <a:cubicBezTo>
                  <a:pt x="2480916" y="3104930"/>
                  <a:pt x="2491288" y="3094558"/>
                  <a:pt x="2504082" y="3094558"/>
                </a:cubicBezTo>
                <a:close/>
                <a:moveTo>
                  <a:pt x="2326983" y="3094558"/>
                </a:moveTo>
                <a:cubicBezTo>
                  <a:pt x="2339777" y="3094558"/>
                  <a:pt x="2350149" y="3104930"/>
                  <a:pt x="2350149" y="3117724"/>
                </a:cubicBezTo>
                <a:cubicBezTo>
                  <a:pt x="2350149" y="3130518"/>
                  <a:pt x="2339777" y="3140890"/>
                  <a:pt x="2326983" y="3140890"/>
                </a:cubicBezTo>
                <a:cubicBezTo>
                  <a:pt x="2314189" y="3140890"/>
                  <a:pt x="2303817" y="3130518"/>
                  <a:pt x="2303817" y="3117724"/>
                </a:cubicBezTo>
                <a:cubicBezTo>
                  <a:pt x="2303817" y="3104930"/>
                  <a:pt x="2314189" y="3094558"/>
                  <a:pt x="2326983" y="3094558"/>
                </a:cubicBezTo>
                <a:close/>
                <a:moveTo>
                  <a:pt x="2149884" y="3094558"/>
                </a:moveTo>
                <a:cubicBezTo>
                  <a:pt x="2162678" y="3094558"/>
                  <a:pt x="2173050" y="3104930"/>
                  <a:pt x="2173050" y="3117724"/>
                </a:cubicBezTo>
                <a:cubicBezTo>
                  <a:pt x="2173050" y="3130518"/>
                  <a:pt x="2162678" y="3140890"/>
                  <a:pt x="2149884" y="3140890"/>
                </a:cubicBezTo>
                <a:cubicBezTo>
                  <a:pt x="2137090" y="3140890"/>
                  <a:pt x="2126718" y="3130518"/>
                  <a:pt x="2126718" y="3117724"/>
                </a:cubicBezTo>
                <a:cubicBezTo>
                  <a:pt x="2126718" y="3104930"/>
                  <a:pt x="2137090" y="3094558"/>
                  <a:pt x="2149884" y="3094558"/>
                </a:cubicBezTo>
                <a:close/>
                <a:moveTo>
                  <a:pt x="1972786" y="3094558"/>
                </a:moveTo>
                <a:cubicBezTo>
                  <a:pt x="1985580" y="3094558"/>
                  <a:pt x="1995952" y="3104930"/>
                  <a:pt x="1995952" y="3117724"/>
                </a:cubicBezTo>
                <a:cubicBezTo>
                  <a:pt x="1995952" y="3130518"/>
                  <a:pt x="1985580" y="3140890"/>
                  <a:pt x="1972786" y="3140890"/>
                </a:cubicBezTo>
                <a:cubicBezTo>
                  <a:pt x="1959992" y="3140890"/>
                  <a:pt x="1949620" y="3130518"/>
                  <a:pt x="1949620" y="3117724"/>
                </a:cubicBezTo>
                <a:cubicBezTo>
                  <a:pt x="1949620" y="3104930"/>
                  <a:pt x="1959992" y="3094558"/>
                  <a:pt x="1972786" y="3094558"/>
                </a:cubicBezTo>
                <a:close/>
                <a:moveTo>
                  <a:pt x="1795687" y="3094558"/>
                </a:moveTo>
                <a:cubicBezTo>
                  <a:pt x="1808481" y="3094558"/>
                  <a:pt x="1818853" y="3104930"/>
                  <a:pt x="1818853" y="3117724"/>
                </a:cubicBezTo>
                <a:cubicBezTo>
                  <a:pt x="1818853" y="3130518"/>
                  <a:pt x="1808481" y="3140890"/>
                  <a:pt x="1795687" y="3140890"/>
                </a:cubicBezTo>
                <a:cubicBezTo>
                  <a:pt x="1782893" y="3140890"/>
                  <a:pt x="1772521" y="3130518"/>
                  <a:pt x="1772521" y="3117724"/>
                </a:cubicBezTo>
                <a:cubicBezTo>
                  <a:pt x="1772521" y="3104930"/>
                  <a:pt x="1782893" y="3094558"/>
                  <a:pt x="1795687" y="3094558"/>
                </a:cubicBezTo>
                <a:close/>
                <a:moveTo>
                  <a:pt x="1621175" y="3094558"/>
                </a:moveTo>
                <a:cubicBezTo>
                  <a:pt x="1633971" y="3094558"/>
                  <a:pt x="1644344" y="3104930"/>
                  <a:pt x="1644344" y="3117724"/>
                </a:cubicBezTo>
                <a:cubicBezTo>
                  <a:pt x="1644344" y="3130518"/>
                  <a:pt x="1633971" y="3140890"/>
                  <a:pt x="1621175" y="3140890"/>
                </a:cubicBezTo>
                <a:cubicBezTo>
                  <a:pt x="1608381" y="3140890"/>
                  <a:pt x="1598008" y="3130518"/>
                  <a:pt x="1598008" y="3117724"/>
                </a:cubicBezTo>
                <a:cubicBezTo>
                  <a:pt x="1598008" y="3104930"/>
                  <a:pt x="1608381" y="3094558"/>
                  <a:pt x="1621175" y="3094558"/>
                </a:cubicBezTo>
                <a:close/>
                <a:moveTo>
                  <a:pt x="1444083" y="3094558"/>
                </a:moveTo>
                <a:cubicBezTo>
                  <a:pt x="1456878" y="3094558"/>
                  <a:pt x="1467248" y="3104930"/>
                  <a:pt x="1467248" y="3117724"/>
                </a:cubicBezTo>
                <a:cubicBezTo>
                  <a:pt x="1467248" y="3130518"/>
                  <a:pt x="1456878" y="3140890"/>
                  <a:pt x="1444083" y="3140890"/>
                </a:cubicBezTo>
                <a:cubicBezTo>
                  <a:pt x="1431289" y="3140890"/>
                  <a:pt x="1420918" y="3130518"/>
                  <a:pt x="1420918" y="3117724"/>
                </a:cubicBezTo>
                <a:cubicBezTo>
                  <a:pt x="1420918" y="3104930"/>
                  <a:pt x="1431289" y="3094558"/>
                  <a:pt x="1444083" y="3094558"/>
                </a:cubicBezTo>
                <a:close/>
                <a:moveTo>
                  <a:pt x="1266985" y="3094558"/>
                </a:moveTo>
                <a:cubicBezTo>
                  <a:pt x="1279778" y="3094558"/>
                  <a:pt x="1290151" y="3104930"/>
                  <a:pt x="1290151" y="3117724"/>
                </a:cubicBezTo>
                <a:cubicBezTo>
                  <a:pt x="1290151" y="3130518"/>
                  <a:pt x="1279778" y="3140890"/>
                  <a:pt x="1266985" y="3140890"/>
                </a:cubicBezTo>
                <a:cubicBezTo>
                  <a:pt x="1254190" y="3140890"/>
                  <a:pt x="1243819" y="3130518"/>
                  <a:pt x="1243819" y="3117724"/>
                </a:cubicBezTo>
                <a:cubicBezTo>
                  <a:pt x="1243819" y="3104930"/>
                  <a:pt x="1254190" y="3094558"/>
                  <a:pt x="1266985" y="3094558"/>
                </a:cubicBezTo>
                <a:close/>
                <a:moveTo>
                  <a:pt x="1089888" y="3094558"/>
                </a:moveTo>
                <a:cubicBezTo>
                  <a:pt x="1102682" y="3094558"/>
                  <a:pt x="1113055" y="3104930"/>
                  <a:pt x="1113055" y="3117724"/>
                </a:cubicBezTo>
                <a:cubicBezTo>
                  <a:pt x="1113055" y="3130518"/>
                  <a:pt x="1102682" y="3140890"/>
                  <a:pt x="1089888" y="3140890"/>
                </a:cubicBezTo>
                <a:cubicBezTo>
                  <a:pt x="1077093" y="3140890"/>
                  <a:pt x="1066720" y="3130518"/>
                  <a:pt x="1066720" y="3117724"/>
                </a:cubicBezTo>
                <a:cubicBezTo>
                  <a:pt x="1066720" y="3104930"/>
                  <a:pt x="1077093" y="3094558"/>
                  <a:pt x="1089888" y="3094558"/>
                </a:cubicBezTo>
                <a:close/>
                <a:moveTo>
                  <a:pt x="912787" y="3094558"/>
                </a:moveTo>
                <a:cubicBezTo>
                  <a:pt x="925582" y="3094558"/>
                  <a:pt x="935953" y="3104930"/>
                  <a:pt x="935953" y="3117724"/>
                </a:cubicBezTo>
                <a:cubicBezTo>
                  <a:pt x="935953" y="3130518"/>
                  <a:pt x="925582" y="3140890"/>
                  <a:pt x="912787" y="3140890"/>
                </a:cubicBezTo>
                <a:cubicBezTo>
                  <a:pt x="899993" y="3140890"/>
                  <a:pt x="889622" y="3130518"/>
                  <a:pt x="889622" y="3117724"/>
                </a:cubicBezTo>
                <a:cubicBezTo>
                  <a:pt x="889622" y="3104930"/>
                  <a:pt x="899993" y="3094558"/>
                  <a:pt x="912787" y="3094558"/>
                </a:cubicBezTo>
                <a:close/>
                <a:moveTo>
                  <a:pt x="735690" y="3094558"/>
                </a:moveTo>
                <a:cubicBezTo>
                  <a:pt x="748484" y="3094558"/>
                  <a:pt x="758856" y="3104930"/>
                  <a:pt x="758856" y="3117724"/>
                </a:cubicBezTo>
                <a:cubicBezTo>
                  <a:pt x="758856" y="3130518"/>
                  <a:pt x="748484" y="3140890"/>
                  <a:pt x="735690" y="3140890"/>
                </a:cubicBezTo>
                <a:cubicBezTo>
                  <a:pt x="722896" y="3140890"/>
                  <a:pt x="712523" y="3130518"/>
                  <a:pt x="712523" y="3117724"/>
                </a:cubicBezTo>
                <a:cubicBezTo>
                  <a:pt x="712523" y="3104930"/>
                  <a:pt x="722896" y="3094558"/>
                  <a:pt x="735690" y="3094558"/>
                </a:cubicBezTo>
                <a:close/>
                <a:moveTo>
                  <a:pt x="558589" y="3094558"/>
                </a:moveTo>
                <a:cubicBezTo>
                  <a:pt x="571383" y="3094558"/>
                  <a:pt x="581755" y="3104930"/>
                  <a:pt x="581755" y="3117724"/>
                </a:cubicBezTo>
                <a:cubicBezTo>
                  <a:pt x="581755" y="3130518"/>
                  <a:pt x="571383" y="3140890"/>
                  <a:pt x="558589" y="3140890"/>
                </a:cubicBezTo>
                <a:cubicBezTo>
                  <a:pt x="545795" y="3140890"/>
                  <a:pt x="535424" y="3130518"/>
                  <a:pt x="535424" y="3117724"/>
                </a:cubicBezTo>
                <a:cubicBezTo>
                  <a:pt x="535424" y="3104930"/>
                  <a:pt x="545795" y="3094558"/>
                  <a:pt x="558589" y="3094558"/>
                </a:cubicBezTo>
                <a:close/>
                <a:moveTo>
                  <a:pt x="381491" y="3094558"/>
                </a:moveTo>
                <a:cubicBezTo>
                  <a:pt x="394286" y="3094558"/>
                  <a:pt x="404657" y="3104930"/>
                  <a:pt x="404657" y="3117724"/>
                </a:cubicBezTo>
                <a:cubicBezTo>
                  <a:pt x="404657" y="3130518"/>
                  <a:pt x="394286" y="3140890"/>
                  <a:pt x="381491" y="3140890"/>
                </a:cubicBezTo>
                <a:cubicBezTo>
                  <a:pt x="368697" y="3140890"/>
                  <a:pt x="358325" y="3130518"/>
                  <a:pt x="358325" y="3117724"/>
                </a:cubicBezTo>
                <a:cubicBezTo>
                  <a:pt x="358325" y="3104930"/>
                  <a:pt x="368697" y="3094558"/>
                  <a:pt x="381491" y="3094558"/>
                </a:cubicBezTo>
                <a:close/>
                <a:moveTo>
                  <a:pt x="204392" y="3094558"/>
                </a:moveTo>
                <a:cubicBezTo>
                  <a:pt x="217186" y="3094558"/>
                  <a:pt x="227558" y="3104930"/>
                  <a:pt x="227558" y="3117724"/>
                </a:cubicBezTo>
                <a:cubicBezTo>
                  <a:pt x="227558" y="3130518"/>
                  <a:pt x="217186" y="3140890"/>
                  <a:pt x="204392" y="3140890"/>
                </a:cubicBezTo>
                <a:cubicBezTo>
                  <a:pt x="191598" y="3140890"/>
                  <a:pt x="181226" y="3130518"/>
                  <a:pt x="181226" y="3117724"/>
                </a:cubicBezTo>
                <a:cubicBezTo>
                  <a:pt x="181226" y="3104930"/>
                  <a:pt x="191598" y="3094558"/>
                  <a:pt x="204392" y="3094558"/>
                </a:cubicBezTo>
                <a:close/>
                <a:moveTo>
                  <a:pt x="27293" y="3094558"/>
                </a:moveTo>
                <a:cubicBezTo>
                  <a:pt x="40087" y="3094558"/>
                  <a:pt x="50459" y="3104930"/>
                  <a:pt x="50459" y="3117724"/>
                </a:cubicBezTo>
                <a:cubicBezTo>
                  <a:pt x="50459" y="3130518"/>
                  <a:pt x="40087" y="3140890"/>
                  <a:pt x="27293" y="3140890"/>
                </a:cubicBezTo>
                <a:cubicBezTo>
                  <a:pt x="14499" y="3140890"/>
                  <a:pt x="4127" y="3130518"/>
                  <a:pt x="4127" y="3117724"/>
                </a:cubicBezTo>
                <a:cubicBezTo>
                  <a:pt x="4127" y="3104930"/>
                  <a:pt x="14499" y="3094558"/>
                  <a:pt x="27293" y="3094558"/>
                </a:cubicBezTo>
                <a:close/>
                <a:moveTo>
                  <a:pt x="3391637" y="2923194"/>
                </a:moveTo>
                <a:cubicBezTo>
                  <a:pt x="3404431" y="2923194"/>
                  <a:pt x="3414803" y="2933566"/>
                  <a:pt x="3414803" y="2946360"/>
                </a:cubicBezTo>
                <a:cubicBezTo>
                  <a:pt x="3414803" y="2959154"/>
                  <a:pt x="3404431" y="2969526"/>
                  <a:pt x="3391637" y="2969526"/>
                </a:cubicBezTo>
                <a:cubicBezTo>
                  <a:pt x="3378843" y="2969526"/>
                  <a:pt x="3368471" y="2959154"/>
                  <a:pt x="3368471" y="2946360"/>
                </a:cubicBezTo>
                <a:cubicBezTo>
                  <a:pt x="3368471" y="2933566"/>
                  <a:pt x="3378843" y="2923194"/>
                  <a:pt x="3391637" y="2923194"/>
                </a:cubicBezTo>
                <a:close/>
                <a:moveTo>
                  <a:pt x="3214542" y="2923194"/>
                </a:moveTo>
                <a:cubicBezTo>
                  <a:pt x="3227336" y="2923194"/>
                  <a:pt x="3237708" y="2933566"/>
                  <a:pt x="3237708" y="2946360"/>
                </a:cubicBezTo>
                <a:cubicBezTo>
                  <a:pt x="3237708" y="2959154"/>
                  <a:pt x="3227336" y="2969526"/>
                  <a:pt x="3214542" y="2969526"/>
                </a:cubicBezTo>
                <a:cubicBezTo>
                  <a:pt x="3201748" y="2969526"/>
                  <a:pt x="3191376" y="2959154"/>
                  <a:pt x="3191376" y="2946360"/>
                </a:cubicBezTo>
                <a:cubicBezTo>
                  <a:pt x="3191376" y="2933566"/>
                  <a:pt x="3201748" y="2923194"/>
                  <a:pt x="3214542" y="2923194"/>
                </a:cubicBezTo>
                <a:close/>
                <a:moveTo>
                  <a:pt x="3037443" y="2923194"/>
                </a:moveTo>
                <a:cubicBezTo>
                  <a:pt x="3050237" y="2923194"/>
                  <a:pt x="3060609" y="2933566"/>
                  <a:pt x="3060609" y="2946360"/>
                </a:cubicBezTo>
                <a:cubicBezTo>
                  <a:pt x="3060609" y="2959154"/>
                  <a:pt x="3050237" y="2969526"/>
                  <a:pt x="3037443" y="2969526"/>
                </a:cubicBezTo>
                <a:cubicBezTo>
                  <a:pt x="3024649" y="2969526"/>
                  <a:pt x="3014277" y="2959154"/>
                  <a:pt x="3014277" y="2946360"/>
                </a:cubicBezTo>
                <a:cubicBezTo>
                  <a:pt x="3014277" y="2933566"/>
                  <a:pt x="3024649" y="2923194"/>
                  <a:pt x="3037443" y="2923194"/>
                </a:cubicBezTo>
                <a:close/>
                <a:moveTo>
                  <a:pt x="2860344" y="2923194"/>
                </a:moveTo>
                <a:cubicBezTo>
                  <a:pt x="2873138" y="2923194"/>
                  <a:pt x="2883510" y="2933566"/>
                  <a:pt x="2883510" y="2946360"/>
                </a:cubicBezTo>
                <a:cubicBezTo>
                  <a:pt x="2883510" y="2959154"/>
                  <a:pt x="2873138" y="2969526"/>
                  <a:pt x="2860344" y="2969526"/>
                </a:cubicBezTo>
                <a:cubicBezTo>
                  <a:pt x="2847550" y="2969526"/>
                  <a:pt x="2837178" y="2959154"/>
                  <a:pt x="2837178" y="2946360"/>
                </a:cubicBezTo>
                <a:cubicBezTo>
                  <a:pt x="2837178" y="2933566"/>
                  <a:pt x="2847550" y="2923194"/>
                  <a:pt x="2860344" y="2923194"/>
                </a:cubicBezTo>
                <a:close/>
                <a:moveTo>
                  <a:pt x="2683245" y="2923194"/>
                </a:moveTo>
                <a:cubicBezTo>
                  <a:pt x="2696039" y="2923194"/>
                  <a:pt x="2706411" y="2933566"/>
                  <a:pt x="2706411" y="2946360"/>
                </a:cubicBezTo>
                <a:cubicBezTo>
                  <a:pt x="2706411" y="2959154"/>
                  <a:pt x="2696039" y="2969526"/>
                  <a:pt x="2683245" y="2969526"/>
                </a:cubicBezTo>
                <a:cubicBezTo>
                  <a:pt x="2670451" y="2969526"/>
                  <a:pt x="2660079" y="2959154"/>
                  <a:pt x="2660079" y="2946360"/>
                </a:cubicBezTo>
                <a:cubicBezTo>
                  <a:pt x="2660079" y="2933566"/>
                  <a:pt x="2670451" y="2923194"/>
                  <a:pt x="2683245" y="2923194"/>
                </a:cubicBezTo>
                <a:close/>
                <a:moveTo>
                  <a:pt x="2506147" y="2923194"/>
                </a:moveTo>
                <a:cubicBezTo>
                  <a:pt x="2518941" y="2923194"/>
                  <a:pt x="2529313" y="2933566"/>
                  <a:pt x="2529313" y="2946360"/>
                </a:cubicBezTo>
                <a:cubicBezTo>
                  <a:pt x="2529313" y="2959154"/>
                  <a:pt x="2518941" y="2969526"/>
                  <a:pt x="2506147" y="2969526"/>
                </a:cubicBezTo>
                <a:cubicBezTo>
                  <a:pt x="2493353" y="2969526"/>
                  <a:pt x="2482981" y="2959154"/>
                  <a:pt x="2482981" y="2946360"/>
                </a:cubicBezTo>
                <a:cubicBezTo>
                  <a:pt x="2482981" y="2933566"/>
                  <a:pt x="2493353" y="2923194"/>
                  <a:pt x="2506147" y="2923194"/>
                </a:cubicBezTo>
                <a:close/>
                <a:moveTo>
                  <a:pt x="2329048" y="2923194"/>
                </a:moveTo>
                <a:cubicBezTo>
                  <a:pt x="2341842" y="2923194"/>
                  <a:pt x="2352214" y="2933566"/>
                  <a:pt x="2352214" y="2946360"/>
                </a:cubicBezTo>
                <a:cubicBezTo>
                  <a:pt x="2352214" y="2959154"/>
                  <a:pt x="2341842" y="2969526"/>
                  <a:pt x="2329048" y="2969526"/>
                </a:cubicBezTo>
                <a:cubicBezTo>
                  <a:pt x="2316254" y="2969526"/>
                  <a:pt x="2305882" y="2959154"/>
                  <a:pt x="2305882" y="2946360"/>
                </a:cubicBezTo>
                <a:cubicBezTo>
                  <a:pt x="2305882" y="2933566"/>
                  <a:pt x="2316254" y="2923194"/>
                  <a:pt x="2329048" y="2923194"/>
                </a:cubicBezTo>
                <a:close/>
                <a:moveTo>
                  <a:pt x="2151949" y="2923194"/>
                </a:moveTo>
                <a:cubicBezTo>
                  <a:pt x="2164743" y="2923194"/>
                  <a:pt x="2175115" y="2933566"/>
                  <a:pt x="2175115" y="2946360"/>
                </a:cubicBezTo>
                <a:cubicBezTo>
                  <a:pt x="2175115" y="2959154"/>
                  <a:pt x="2164743" y="2969526"/>
                  <a:pt x="2151949" y="2969526"/>
                </a:cubicBezTo>
                <a:cubicBezTo>
                  <a:pt x="2139155" y="2969526"/>
                  <a:pt x="2128783" y="2959154"/>
                  <a:pt x="2128783" y="2946360"/>
                </a:cubicBezTo>
                <a:cubicBezTo>
                  <a:pt x="2128783" y="2933566"/>
                  <a:pt x="2139155" y="2923194"/>
                  <a:pt x="2151949" y="2923194"/>
                </a:cubicBezTo>
                <a:close/>
                <a:moveTo>
                  <a:pt x="1974850" y="2923194"/>
                </a:moveTo>
                <a:cubicBezTo>
                  <a:pt x="1987644" y="2923194"/>
                  <a:pt x="1998016" y="2933566"/>
                  <a:pt x="1998016" y="2946360"/>
                </a:cubicBezTo>
                <a:cubicBezTo>
                  <a:pt x="1998016" y="2959154"/>
                  <a:pt x="1987644" y="2969526"/>
                  <a:pt x="1974850" y="2969526"/>
                </a:cubicBezTo>
                <a:cubicBezTo>
                  <a:pt x="1962056" y="2969526"/>
                  <a:pt x="1951684" y="2959154"/>
                  <a:pt x="1951684" y="2946360"/>
                </a:cubicBezTo>
                <a:cubicBezTo>
                  <a:pt x="1951684" y="2933566"/>
                  <a:pt x="1962056" y="2923194"/>
                  <a:pt x="1974850" y="2923194"/>
                </a:cubicBezTo>
                <a:close/>
                <a:moveTo>
                  <a:pt x="1797751" y="2923194"/>
                </a:moveTo>
                <a:cubicBezTo>
                  <a:pt x="1810545" y="2923194"/>
                  <a:pt x="1820917" y="2933566"/>
                  <a:pt x="1820917" y="2946360"/>
                </a:cubicBezTo>
                <a:cubicBezTo>
                  <a:pt x="1820917" y="2959154"/>
                  <a:pt x="1810545" y="2969526"/>
                  <a:pt x="1797751" y="2969526"/>
                </a:cubicBezTo>
                <a:cubicBezTo>
                  <a:pt x="1784957" y="2969526"/>
                  <a:pt x="1774585" y="2959154"/>
                  <a:pt x="1774585" y="2946360"/>
                </a:cubicBezTo>
                <a:cubicBezTo>
                  <a:pt x="1774585" y="2933566"/>
                  <a:pt x="1784957" y="2923194"/>
                  <a:pt x="1797751" y="2923194"/>
                </a:cubicBezTo>
                <a:close/>
                <a:moveTo>
                  <a:pt x="1623240" y="2923194"/>
                </a:moveTo>
                <a:cubicBezTo>
                  <a:pt x="1636035" y="2923194"/>
                  <a:pt x="1646408" y="2933566"/>
                  <a:pt x="1646408" y="2946360"/>
                </a:cubicBezTo>
                <a:cubicBezTo>
                  <a:pt x="1646408" y="2959154"/>
                  <a:pt x="1636035" y="2969526"/>
                  <a:pt x="1623240" y="2969526"/>
                </a:cubicBezTo>
                <a:cubicBezTo>
                  <a:pt x="1610446" y="2969526"/>
                  <a:pt x="1600073" y="2959154"/>
                  <a:pt x="1600073" y="2946360"/>
                </a:cubicBezTo>
                <a:cubicBezTo>
                  <a:pt x="1600073" y="2933566"/>
                  <a:pt x="1610446" y="2923194"/>
                  <a:pt x="1623240" y="2923194"/>
                </a:cubicBezTo>
                <a:close/>
                <a:moveTo>
                  <a:pt x="1446148" y="2923194"/>
                </a:moveTo>
                <a:cubicBezTo>
                  <a:pt x="1458942" y="2923194"/>
                  <a:pt x="1469313" y="2933566"/>
                  <a:pt x="1469313" y="2946360"/>
                </a:cubicBezTo>
                <a:cubicBezTo>
                  <a:pt x="1469313" y="2959154"/>
                  <a:pt x="1458942" y="2969526"/>
                  <a:pt x="1446148" y="2969526"/>
                </a:cubicBezTo>
                <a:cubicBezTo>
                  <a:pt x="1433354" y="2969526"/>
                  <a:pt x="1422982" y="2959154"/>
                  <a:pt x="1422982" y="2946360"/>
                </a:cubicBezTo>
                <a:cubicBezTo>
                  <a:pt x="1422982" y="2933566"/>
                  <a:pt x="1433354" y="2923194"/>
                  <a:pt x="1446148" y="2923194"/>
                </a:cubicBezTo>
                <a:close/>
                <a:moveTo>
                  <a:pt x="1269049" y="2923194"/>
                </a:moveTo>
                <a:cubicBezTo>
                  <a:pt x="1281842" y="2923194"/>
                  <a:pt x="1292215" y="2933566"/>
                  <a:pt x="1292215" y="2946360"/>
                </a:cubicBezTo>
                <a:cubicBezTo>
                  <a:pt x="1292215" y="2959154"/>
                  <a:pt x="1281842" y="2969526"/>
                  <a:pt x="1269049" y="2969526"/>
                </a:cubicBezTo>
                <a:cubicBezTo>
                  <a:pt x="1256255" y="2969526"/>
                  <a:pt x="1245883" y="2959154"/>
                  <a:pt x="1245883" y="2946360"/>
                </a:cubicBezTo>
                <a:cubicBezTo>
                  <a:pt x="1245883" y="2933566"/>
                  <a:pt x="1256255" y="2923194"/>
                  <a:pt x="1269049" y="2923194"/>
                </a:cubicBezTo>
                <a:close/>
                <a:moveTo>
                  <a:pt x="1091953" y="2923194"/>
                </a:moveTo>
                <a:cubicBezTo>
                  <a:pt x="1104748" y="2923194"/>
                  <a:pt x="1115119" y="2933566"/>
                  <a:pt x="1115119" y="2946360"/>
                </a:cubicBezTo>
                <a:cubicBezTo>
                  <a:pt x="1115119" y="2959154"/>
                  <a:pt x="1104748" y="2969526"/>
                  <a:pt x="1091953" y="2969526"/>
                </a:cubicBezTo>
                <a:cubicBezTo>
                  <a:pt x="1079157" y="2969526"/>
                  <a:pt x="1068784" y="2959154"/>
                  <a:pt x="1068784" y="2946360"/>
                </a:cubicBezTo>
                <a:cubicBezTo>
                  <a:pt x="1068784" y="2933566"/>
                  <a:pt x="1079157" y="2923194"/>
                  <a:pt x="1091953" y="2923194"/>
                </a:cubicBezTo>
                <a:close/>
                <a:moveTo>
                  <a:pt x="914853" y="2923194"/>
                </a:moveTo>
                <a:cubicBezTo>
                  <a:pt x="927646" y="2923194"/>
                  <a:pt x="938018" y="2933566"/>
                  <a:pt x="938018" y="2946360"/>
                </a:cubicBezTo>
                <a:cubicBezTo>
                  <a:pt x="938018" y="2959154"/>
                  <a:pt x="927646" y="2969526"/>
                  <a:pt x="914853" y="2969526"/>
                </a:cubicBezTo>
                <a:cubicBezTo>
                  <a:pt x="902055" y="2969526"/>
                  <a:pt x="891685" y="2959154"/>
                  <a:pt x="891685" y="2946360"/>
                </a:cubicBezTo>
                <a:cubicBezTo>
                  <a:pt x="891685" y="2933566"/>
                  <a:pt x="902055" y="2923194"/>
                  <a:pt x="914853" y="2923194"/>
                </a:cubicBezTo>
                <a:close/>
                <a:moveTo>
                  <a:pt x="737755" y="2923194"/>
                </a:moveTo>
                <a:cubicBezTo>
                  <a:pt x="750549" y="2923194"/>
                  <a:pt x="760921" y="2933566"/>
                  <a:pt x="760921" y="2946360"/>
                </a:cubicBezTo>
                <a:cubicBezTo>
                  <a:pt x="760921" y="2959154"/>
                  <a:pt x="750549" y="2969526"/>
                  <a:pt x="737755" y="2969526"/>
                </a:cubicBezTo>
                <a:cubicBezTo>
                  <a:pt x="724961" y="2969526"/>
                  <a:pt x="714589" y="2959154"/>
                  <a:pt x="714589" y="2946360"/>
                </a:cubicBezTo>
                <a:cubicBezTo>
                  <a:pt x="714589" y="2933566"/>
                  <a:pt x="724961" y="2923194"/>
                  <a:pt x="737755" y="2923194"/>
                </a:cubicBezTo>
                <a:close/>
                <a:moveTo>
                  <a:pt x="560655" y="2923194"/>
                </a:moveTo>
                <a:cubicBezTo>
                  <a:pt x="573449" y="2923194"/>
                  <a:pt x="583821" y="2933566"/>
                  <a:pt x="583821" y="2946360"/>
                </a:cubicBezTo>
                <a:cubicBezTo>
                  <a:pt x="583821" y="2959154"/>
                  <a:pt x="573449" y="2969526"/>
                  <a:pt x="560655" y="2969526"/>
                </a:cubicBezTo>
                <a:cubicBezTo>
                  <a:pt x="547861" y="2969526"/>
                  <a:pt x="537489" y="2959154"/>
                  <a:pt x="537489" y="2946360"/>
                </a:cubicBezTo>
                <a:cubicBezTo>
                  <a:pt x="537489" y="2933566"/>
                  <a:pt x="547861" y="2923194"/>
                  <a:pt x="560655" y="2923194"/>
                </a:cubicBezTo>
                <a:close/>
                <a:moveTo>
                  <a:pt x="383557" y="2923194"/>
                </a:moveTo>
                <a:cubicBezTo>
                  <a:pt x="396351" y="2923194"/>
                  <a:pt x="406722" y="2933566"/>
                  <a:pt x="406722" y="2946360"/>
                </a:cubicBezTo>
                <a:cubicBezTo>
                  <a:pt x="406722" y="2959154"/>
                  <a:pt x="396351" y="2969526"/>
                  <a:pt x="383557" y="2969526"/>
                </a:cubicBezTo>
                <a:cubicBezTo>
                  <a:pt x="370762" y="2969526"/>
                  <a:pt x="360390" y="2959154"/>
                  <a:pt x="360390" y="2946360"/>
                </a:cubicBezTo>
                <a:cubicBezTo>
                  <a:pt x="360390" y="2933566"/>
                  <a:pt x="370762" y="2923194"/>
                  <a:pt x="383557" y="2923194"/>
                </a:cubicBezTo>
                <a:close/>
                <a:moveTo>
                  <a:pt x="206456" y="2923194"/>
                </a:moveTo>
                <a:cubicBezTo>
                  <a:pt x="219250" y="2923194"/>
                  <a:pt x="229622" y="2933566"/>
                  <a:pt x="229622" y="2946360"/>
                </a:cubicBezTo>
                <a:cubicBezTo>
                  <a:pt x="229622" y="2959154"/>
                  <a:pt x="219250" y="2969526"/>
                  <a:pt x="206456" y="2969526"/>
                </a:cubicBezTo>
                <a:cubicBezTo>
                  <a:pt x="193662" y="2969526"/>
                  <a:pt x="183290" y="2959154"/>
                  <a:pt x="183290" y="2946360"/>
                </a:cubicBezTo>
                <a:cubicBezTo>
                  <a:pt x="183290" y="2933566"/>
                  <a:pt x="193662" y="2923194"/>
                  <a:pt x="206456" y="2923194"/>
                </a:cubicBezTo>
                <a:close/>
                <a:moveTo>
                  <a:pt x="29358" y="2923194"/>
                </a:moveTo>
                <a:cubicBezTo>
                  <a:pt x="42152" y="2923194"/>
                  <a:pt x="52523" y="2933566"/>
                  <a:pt x="52523" y="2946360"/>
                </a:cubicBezTo>
                <a:cubicBezTo>
                  <a:pt x="52523" y="2959154"/>
                  <a:pt x="42152" y="2969526"/>
                  <a:pt x="29358" y="2969526"/>
                </a:cubicBezTo>
                <a:cubicBezTo>
                  <a:pt x="16564" y="2969526"/>
                  <a:pt x="6192" y="2959154"/>
                  <a:pt x="6192" y="2946360"/>
                </a:cubicBezTo>
                <a:cubicBezTo>
                  <a:pt x="6192" y="2933566"/>
                  <a:pt x="16564" y="2923194"/>
                  <a:pt x="29358" y="2923194"/>
                </a:cubicBezTo>
                <a:close/>
                <a:moveTo>
                  <a:pt x="3391637" y="2731185"/>
                </a:moveTo>
                <a:cubicBezTo>
                  <a:pt x="3404431" y="2731185"/>
                  <a:pt x="3414803" y="2741557"/>
                  <a:pt x="3414803" y="2754351"/>
                </a:cubicBezTo>
                <a:cubicBezTo>
                  <a:pt x="3414803" y="2767145"/>
                  <a:pt x="3404431" y="2777517"/>
                  <a:pt x="3391637" y="2777517"/>
                </a:cubicBezTo>
                <a:cubicBezTo>
                  <a:pt x="3378843" y="2777517"/>
                  <a:pt x="3368471" y="2767145"/>
                  <a:pt x="3368471" y="2754351"/>
                </a:cubicBezTo>
                <a:cubicBezTo>
                  <a:pt x="3368471" y="2741557"/>
                  <a:pt x="3378843" y="2731185"/>
                  <a:pt x="3391637" y="2731185"/>
                </a:cubicBezTo>
                <a:close/>
                <a:moveTo>
                  <a:pt x="3214542" y="2731185"/>
                </a:moveTo>
                <a:cubicBezTo>
                  <a:pt x="3227336" y="2731185"/>
                  <a:pt x="3237708" y="2741557"/>
                  <a:pt x="3237708" y="2754351"/>
                </a:cubicBezTo>
                <a:cubicBezTo>
                  <a:pt x="3237708" y="2767145"/>
                  <a:pt x="3227336" y="2777517"/>
                  <a:pt x="3214542" y="2777517"/>
                </a:cubicBezTo>
                <a:cubicBezTo>
                  <a:pt x="3201748" y="2777517"/>
                  <a:pt x="3191376" y="2767145"/>
                  <a:pt x="3191376" y="2754351"/>
                </a:cubicBezTo>
                <a:cubicBezTo>
                  <a:pt x="3191376" y="2741557"/>
                  <a:pt x="3201748" y="2731185"/>
                  <a:pt x="3214542" y="2731185"/>
                </a:cubicBezTo>
                <a:close/>
                <a:moveTo>
                  <a:pt x="3037443" y="2731185"/>
                </a:moveTo>
                <a:cubicBezTo>
                  <a:pt x="3050237" y="2731185"/>
                  <a:pt x="3060609" y="2741557"/>
                  <a:pt x="3060609" y="2754351"/>
                </a:cubicBezTo>
                <a:cubicBezTo>
                  <a:pt x="3060609" y="2767145"/>
                  <a:pt x="3050237" y="2777517"/>
                  <a:pt x="3037443" y="2777517"/>
                </a:cubicBezTo>
                <a:cubicBezTo>
                  <a:pt x="3024649" y="2777517"/>
                  <a:pt x="3014277" y="2767145"/>
                  <a:pt x="3014277" y="2754351"/>
                </a:cubicBezTo>
                <a:cubicBezTo>
                  <a:pt x="3014277" y="2741557"/>
                  <a:pt x="3024649" y="2731185"/>
                  <a:pt x="3037443" y="2731185"/>
                </a:cubicBezTo>
                <a:close/>
                <a:moveTo>
                  <a:pt x="2860344" y="2731185"/>
                </a:moveTo>
                <a:cubicBezTo>
                  <a:pt x="2873138" y="2731185"/>
                  <a:pt x="2883510" y="2741557"/>
                  <a:pt x="2883510" y="2754351"/>
                </a:cubicBezTo>
                <a:cubicBezTo>
                  <a:pt x="2883510" y="2767145"/>
                  <a:pt x="2873138" y="2777517"/>
                  <a:pt x="2860344" y="2777517"/>
                </a:cubicBezTo>
                <a:cubicBezTo>
                  <a:pt x="2847550" y="2777517"/>
                  <a:pt x="2837178" y="2767145"/>
                  <a:pt x="2837178" y="2754351"/>
                </a:cubicBezTo>
                <a:cubicBezTo>
                  <a:pt x="2837178" y="2741557"/>
                  <a:pt x="2847550" y="2731185"/>
                  <a:pt x="2860344" y="2731185"/>
                </a:cubicBezTo>
                <a:close/>
                <a:moveTo>
                  <a:pt x="2683245" y="2731185"/>
                </a:moveTo>
                <a:cubicBezTo>
                  <a:pt x="2696039" y="2731185"/>
                  <a:pt x="2706411" y="2741557"/>
                  <a:pt x="2706411" y="2754351"/>
                </a:cubicBezTo>
                <a:cubicBezTo>
                  <a:pt x="2706411" y="2767145"/>
                  <a:pt x="2696039" y="2777517"/>
                  <a:pt x="2683245" y="2777517"/>
                </a:cubicBezTo>
                <a:cubicBezTo>
                  <a:pt x="2670451" y="2777517"/>
                  <a:pt x="2660079" y="2767145"/>
                  <a:pt x="2660079" y="2754351"/>
                </a:cubicBezTo>
                <a:cubicBezTo>
                  <a:pt x="2660079" y="2741557"/>
                  <a:pt x="2670451" y="2731185"/>
                  <a:pt x="2683245" y="2731185"/>
                </a:cubicBezTo>
                <a:close/>
                <a:moveTo>
                  <a:pt x="2506147" y="2731185"/>
                </a:moveTo>
                <a:cubicBezTo>
                  <a:pt x="2518941" y="2731185"/>
                  <a:pt x="2529313" y="2741557"/>
                  <a:pt x="2529313" y="2754351"/>
                </a:cubicBezTo>
                <a:cubicBezTo>
                  <a:pt x="2529313" y="2767145"/>
                  <a:pt x="2518941" y="2777517"/>
                  <a:pt x="2506147" y="2777517"/>
                </a:cubicBezTo>
                <a:cubicBezTo>
                  <a:pt x="2493353" y="2777517"/>
                  <a:pt x="2482981" y="2767145"/>
                  <a:pt x="2482981" y="2754351"/>
                </a:cubicBezTo>
                <a:cubicBezTo>
                  <a:pt x="2482981" y="2741557"/>
                  <a:pt x="2493353" y="2731185"/>
                  <a:pt x="2506147" y="2731185"/>
                </a:cubicBezTo>
                <a:close/>
                <a:moveTo>
                  <a:pt x="2329048" y="2731185"/>
                </a:moveTo>
                <a:cubicBezTo>
                  <a:pt x="2341842" y="2731185"/>
                  <a:pt x="2352214" y="2741557"/>
                  <a:pt x="2352214" y="2754351"/>
                </a:cubicBezTo>
                <a:cubicBezTo>
                  <a:pt x="2352214" y="2767145"/>
                  <a:pt x="2341842" y="2777517"/>
                  <a:pt x="2329048" y="2777517"/>
                </a:cubicBezTo>
                <a:cubicBezTo>
                  <a:pt x="2316254" y="2777517"/>
                  <a:pt x="2305882" y="2767145"/>
                  <a:pt x="2305882" y="2754351"/>
                </a:cubicBezTo>
                <a:cubicBezTo>
                  <a:pt x="2305882" y="2741557"/>
                  <a:pt x="2316254" y="2731185"/>
                  <a:pt x="2329048" y="2731185"/>
                </a:cubicBezTo>
                <a:close/>
                <a:moveTo>
                  <a:pt x="2151949" y="2731185"/>
                </a:moveTo>
                <a:cubicBezTo>
                  <a:pt x="2164743" y="2731185"/>
                  <a:pt x="2175115" y="2741557"/>
                  <a:pt x="2175115" y="2754351"/>
                </a:cubicBezTo>
                <a:cubicBezTo>
                  <a:pt x="2175115" y="2767145"/>
                  <a:pt x="2164743" y="2777517"/>
                  <a:pt x="2151949" y="2777517"/>
                </a:cubicBezTo>
                <a:cubicBezTo>
                  <a:pt x="2139155" y="2777517"/>
                  <a:pt x="2128783" y="2767145"/>
                  <a:pt x="2128783" y="2754351"/>
                </a:cubicBezTo>
                <a:cubicBezTo>
                  <a:pt x="2128783" y="2741557"/>
                  <a:pt x="2139155" y="2731185"/>
                  <a:pt x="2151949" y="2731185"/>
                </a:cubicBezTo>
                <a:close/>
                <a:moveTo>
                  <a:pt x="1974850" y="2731185"/>
                </a:moveTo>
                <a:cubicBezTo>
                  <a:pt x="1987644" y="2731185"/>
                  <a:pt x="1998016" y="2741557"/>
                  <a:pt x="1998016" y="2754351"/>
                </a:cubicBezTo>
                <a:cubicBezTo>
                  <a:pt x="1998016" y="2767145"/>
                  <a:pt x="1987644" y="2777517"/>
                  <a:pt x="1974850" y="2777517"/>
                </a:cubicBezTo>
                <a:cubicBezTo>
                  <a:pt x="1962056" y="2777517"/>
                  <a:pt x="1951684" y="2767145"/>
                  <a:pt x="1951684" y="2754351"/>
                </a:cubicBezTo>
                <a:cubicBezTo>
                  <a:pt x="1951684" y="2741557"/>
                  <a:pt x="1962056" y="2731185"/>
                  <a:pt x="1974850" y="2731185"/>
                </a:cubicBezTo>
                <a:close/>
                <a:moveTo>
                  <a:pt x="1797751" y="2731185"/>
                </a:moveTo>
                <a:cubicBezTo>
                  <a:pt x="1810545" y="2731185"/>
                  <a:pt x="1820917" y="2741557"/>
                  <a:pt x="1820917" y="2754351"/>
                </a:cubicBezTo>
                <a:cubicBezTo>
                  <a:pt x="1820917" y="2767145"/>
                  <a:pt x="1810545" y="2777517"/>
                  <a:pt x="1797751" y="2777517"/>
                </a:cubicBezTo>
                <a:cubicBezTo>
                  <a:pt x="1784957" y="2777517"/>
                  <a:pt x="1774585" y="2767145"/>
                  <a:pt x="1774585" y="2754351"/>
                </a:cubicBezTo>
                <a:cubicBezTo>
                  <a:pt x="1774585" y="2741557"/>
                  <a:pt x="1784957" y="2731185"/>
                  <a:pt x="1797751" y="2731185"/>
                </a:cubicBezTo>
                <a:close/>
                <a:moveTo>
                  <a:pt x="1623240" y="2731185"/>
                </a:moveTo>
                <a:cubicBezTo>
                  <a:pt x="1636037" y="2731185"/>
                  <a:pt x="1646410" y="2741557"/>
                  <a:pt x="1646410" y="2754351"/>
                </a:cubicBezTo>
                <a:cubicBezTo>
                  <a:pt x="1646410" y="2767145"/>
                  <a:pt x="1636037" y="2777517"/>
                  <a:pt x="1623240" y="2777517"/>
                </a:cubicBezTo>
                <a:cubicBezTo>
                  <a:pt x="1610446" y="2777517"/>
                  <a:pt x="1600073" y="2767145"/>
                  <a:pt x="1600073" y="2754351"/>
                </a:cubicBezTo>
                <a:cubicBezTo>
                  <a:pt x="1600073" y="2741557"/>
                  <a:pt x="1610446" y="2731185"/>
                  <a:pt x="1623240" y="2731185"/>
                </a:cubicBezTo>
                <a:close/>
                <a:moveTo>
                  <a:pt x="1446148" y="2731185"/>
                </a:moveTo>
                <a:cubicBezTo>
                  <a:pt x="1458942" y="2731185"/>
                  <a:pt x="1469313" y="2741557"/>
                  <a:pt x="1469313" y="2754351"/>
                </a:cubicBezTo>
                <a:cubicBezTo>
                  <a:pt x="1469313" y="2767145"/>
                  <a:pt x="1458942" y="2777517"/>
                  <a:pt x="1446148" y="2777517"/>
                </a:cubicBezTo>
                <a:cubicBezTo>
                  <a:pt x="1433356" y="2777517"/>
                  <a:pt x="1422982" y="2767145"/>
                  <a:pt x="1422982" y="2754351"/>
                </a:cubicBezTo>
                <a:cubicBezTo>
                  <a:pt x="1422982" y="2741557"/>
                  <a:pt x="1433356" y="2731185"/>
                  <a:pt x="1446148" y="2731185"/>
                </a:cubicBezTo>
                <a:close/>
                <a:moveTo>
                  <a:pt x="1269049" y="2731185"/>
                </a:moveTo>
                <a:cubicBezTo>
                  <a:pt x="1281843" y="2731185"/>
                  <a:pt x="1292216" y="2741557"/>
                  <a:pt x="1292216" y="2754351"/>
                </a:cubicBezTo>
                <a:cubicBezTo>
                  <a:pt x="1292216" y="2767145"/>
                  <a:pt x="1281843" y="2777517"/>
                  <a:pt x="1269049" y="2777517"/>
                </a:cubicBezTo>
                <a:cubicBezTo>
                  <a:pt x="1256255" y="2777517"/>
                  <a:pt x="1245883" y="2767145"/>
                  <a:pt x="1245883" y="2754351"/>
                </a:cubicBezTo>
                <a:cubicBezTo>
                  <a:pt x="1245883" y="2741557"/>
                  <a:pt x="1256255" y="2731185"/>
                  <a:pt x="1269049" y="2731185"/>
                </a:cubicBezTo>
                <a:close/>
                <a:moveTo>
                  <a:pt x="1091953" y="2731185"/>
                </a:moveTo>
                <a:cubicBezTo>
                  <a:pt x="1104749" y="2731185"/>
                  <a:pt x="1115121" y="2741557"/>
                  <a:pt x="1115121" y="2754351"/>
                </a:cubicBezTo>
                <a:cubicBezTo>
                  <a:pt x="1115121" y="2767145"/>
                  <a:pt x="1104749" y="2777517"/>
                  <a:pt x="1091953" y="2777517"/>
                </a:cubicBezTo>
                <a:cubicBezTo>
                  <a:pt x="1079159" y="2777517"/>
                  <a:pt x="1068785" y="2767145"/>
                  <a:pt x="1068785" y="2754351"/>
                </a:cubicBezTo>
                <a:cubicBezTo>
                  <a:pt x="1068785" y="2741557"/>
                  <a:pt x="1079159" y="2731185"/>
                  <a:pt x="1091953" y="2731185"/>
                </a:cubicBezTo>
                <a:close/>
                <a:moveTo>
                  <a:pt x="914854" y="2731185"/>
                </a:moveTo>
                <a:cubicBezTo>
                  <a:pt x="927647" y="2731185"/>
                  <a:pt x="938018" y="2741557"/>
                  <a:pt x="938018" y="2754351"/>
                </a:cubicBezTo>
                <a:cubicBezTo>
                  <a:pt x="938018" y="2767145"/>
                  <a:pt x="927647" y="2777517"/>
                  <a:pt x="914854" y="2777517"/>
                </a:cubicBezTo>
                <a:cubicBezTo>
                  <a:pt x="902055" y="2777517"/>
                  <a:pt x="891685" y="2767145"/>
                  <a:pt x="891685" y="2754351"/>
                </a:cubicBezTo>
                <a:cubicBezTo>
                  <a:pt x="891685" y="2741557"/>
                  <a:pt x="902055" y="2731185"/>
                  <a:pt x="914854" y="2731185"/>
                </a:cubicBezTo>
                <a:close/>
                <a:moveTo>
                  <a:pt x="737756" y="2731185"/>
                </a:moveTo>
                <a:cubicBezTo>
                  <a:pt x="750550" y="2731185"/>
                  <a:pt x="760922" y="2741557"/>
                  <a:pt x="760922" y="2754351"/>
                </a:cubicBezTo>
                <a:cubicBezTo>
                  <a:pt x="760922" y="2767145"/>
                  <a:pt x="750550" y="2777517"/>
                  <a:pt x="737756" y="2777517"/>
                </a:cubicBezTo>
                <a:cubicBezTo>
                  <a:pt x="724962" y="2777517"/>
                  <a:pt x="714590" y="2767145"/>
                  <a:pt x="714590" y="2754351"/>
                </a:cubicBezTo>
                <a:cubicBezTo>
                  <a:pt x="714590" y="2741557"/>
                  <a:pt x="724962" y="2731185"/>
                  <a:pt x="737756" y="2731185"/>
                </a:cubicBezTo>
                <a:close/>
                <a:moveTo>
                  <a:pt x="560655" y="2731185"/>
                </a:moveTo>
                <a:cubicBezTo>
                  <a:pt x="573449" y="2731185"/>
                  <a:pt x="583822" y="2741557"/>
                  <a:pt x="583822" y="2754351"/>
                </a:cubicBezTo>
                <a:cubicBezTo>
                  <a:pt x="583822" y="2767145"/>
                  <a:pt x="573449" y="2777517"/>
                  <a:pt x="560655" y="2777517"/>
                </a:cubicBezTo>
                <a:cubicBezTo>
                  <a:pt x="547862" y="2777517"/>
                  <a:pt x="537490" y="2767145"/>
                  <a:pt x="537490" y="2754351"/>
                </a:cubicBezTo>
                <a:cubicBezTo>
                  <a:pt x="537490" y="2741557"/>
                  <a:pt x="547862" y="2731185"/>
                  <a:pt x="560655" y="2731185"/>
                </a:cubicBezTo>
                <a:close/>
                <a:moveTo>
                  <a:pt x="383557" y="2731185"/>
                </a:moveTo>
                <a:cubicBezTo>
                  <a:pt x="396351" y="2731185"/>
                  <a:pt x="406722" y="2741557"/>
                  <a:pt x="406722" y="2754351"/>
                </a:cubicBezTo>
                <a:cubicBezTo>
                  <a:pt x="406722" y="2767145"/>
                  <a:pt x="396351" y="2777517"/>
                  <a:pt x="383557" y="2777517"/>
                </a:cubicBezTo>
                <a:cubicBezTo>
                  <a:pt x="370763" y="2777517"/>
                  <a:pt x="360391" y="2767145"/>
                  <a:pt x="360391" y="2754351"/>
                </a:cubicBezTo>
                <a:cubicBezTo>
                  <a:pt x="360391" y="2741557"/>
                  <a:pt x="370763" y="2731185"/>
                  <a:pt x="383557" y="2731185"/>
                </a:cubicBezTo>
                <a:close/>
                <a:moveTo>
                  <a:pt x="206457" y="2731185"/>
                </a:moveTo>
                <a:cubicBezTo>
                  <a:pt x="219251" y="2731185"/>
                  <a:pt x="229623" y="2741557"/>
                  <a:pt x="229623" y="2754351"/>
                </a:cubicBezTo>
                <a:cubicBezTo>
                  <a:pt x="229623" y="2767145"/>
                  <a:pt x="219251" y="2777517"/>
                  <a:pt x="206457" y="2777517"/>
                </a:cubicBezTo>
                <a:cubicBezTo>
                  <a:pt x="193663" y="2777517"/>
                  <a:pt x="183291" y="2767145"/>
                  <a:pt x="183291" y="2754351"/>
                </a:cubicBezTo>
                <a:cubicBezTo>
                  <a:pt x="183291" y="2741557"/>
                  <a:pt x="193663" y="2731185"/>
                  <a:pt x="206457" y="2731185"/>
                </a:cubicBezTo>
                <a:close/>
                <a:moveTo>
                  <a:pt x="29358" y="2731185"/>
                </a:moveTo>
                <a:cubicBezTo>
                  <a:pt x="42152" y="2731185"/>
                  <a:pt x="52524" y="2741557"/>
                  <a:pt x="52524" y="2754351"/>
                </a:cubicBezTo>
                <a:cubicBezTo>
                  <a:pt x="52524" y="2767145"/>
                  <a:pt x="42152" y="2777517"/>
                  <a:pt x="29358" y="2777517"/>
                </a:cubicBezTo>
                <a:cubicBezTo>
                  <a:pt x="16564" y="2777517"/>
                  <a:pt x="6192" y="2767145"/>
                  <a:pt x="6192" y="2754351"/>
                </a:cubicBezTo>
                <a:cubicBezTo>
                  <a:pt x="6192" y="2741557"/>
                  <a:pt x="16564" y="2731185"/>
                  <a:pt x="29358" y="2731185"/>
                </a:cubicBezTo>
                <a:close/>
                <a:moveTo>
                  <a:pt x="3393701" y="2559821"/>
                </a:moveTo>
                <a:cubicBezTo>
                  <a:pt x="3406495" y="2559821"/>
                  <a:pt x="3416867" y="2570193"/>
                  <a:pt x="3416867" y="2582987"/>
                </a:cubicBezTo>
                <a:cubicBezTo>
                  <a:pt x="3416867" y="2595781"/>
                  <a:pt x="3406495" y="2606153"/>
                  <a:pt x="3393701" y="2606153"/>
                </a:cubicBezTo>
                <a:cubicBezTo>
                  <a:pt x="3380907" y="2606153"/>
                  <a:pt x="3370535" y="2595781"/>
                  <a:pt x="3370535" y="2582987"/>
                </a:cubicBezTo>
                <a:cubicBezTo>
                  <a:pt x="3370535" y="2570193"/>
                  <a:pt x="3380907" y="2559821"/>
                  <a:pt x="3393701" y="2559821"/>
                </a:cubicBezTo>
                <a:close/>
                <a:moveTo>
                  <a:pt x="3216606" y="2559821"/>
                </a:moveTo>
                <a:cubicBezTo>
                  <a:pt x="3229400" y="2559821"/>
                  <a:pt x="3239772" y="2570193"/>
                  <a:pt x="3239772" y="2582987"/>
                </a:cubicBezTo>
                <a:cubicBezTo>
                  <a:pt x="3239772" y="2595781"/>
                  <a:pt x="3229400" y="2606153"/>
                  <a:pt x="3216606" y="2606153"/>
                </a:cubicBezTo>
                <a:cubicBezTo>
                  <a:pt x="3203812" y="2606153"/>
                  <a:pt x="3193440" y="2595781"/>
                  <a:pt x="3193440" y="2582987"/>
                </a:cubicBezTo>
                <a:cubicBezTo>
                  <a:pt x="3193440" y="2570193"/>
                  <a:pt x="3203812" y="2559821"/>
                  <a:pt x="3216606" y="2559821"/>
                </a:cubicBezTo>
                <a:close/>
                <a:moveTo>
                  <a:pt x="3039507" y="2559821"/>
                </a:moveTo>
                <a:cubicBezTo>
                  <a:pt x="3052301" y="2559821"/>
                  <a:pt x="3062673" y="2570193"/>
                  <a:pt x="3062673" y="2582987"/>
                </a:cubicBezTo>
                <a:cubicBezTo>
                  <a:pt x="3062673" y="2595781"/>
                  <a:pt x="3052301" y="2606153"/>
                  <a:pt x="3039507" y="2606153"/>
                </a:cubicBezTo>
                <a:cubicBezTo>
                  <a:pt x="3026713" y="2606153"/>
                  <a:pt x="3016341" y="2595781"/>
                  <a:pt x="3016341" y="2582987"/>
                </a:cubicBezTo>
                <a:cubicBezTo>
                  <a:pt x="3016341" y="2570193"/>
                  <a:pt x="3026713" y="2559821"/>
                  <a:pt x="3039507" y="2559821"/>
                </a:cubicBezTo>
                <a:close/>
                <a:moveTo>
                  <a:pt x="2862409" y="2559821"/>
                </a:moveTo>
                <a:cubicBezTo>
                  <a:pt x="2875203" y="2559821"/>
                  <a:pt x="2885575" y="2570193"/>
                  <a:pt x="2885575" y="2582987"/>
                </a:cubicBezTo>
                <a:cubicBezTo>
                  <a:pt x="2885575" y="2595781"/>
                  <a:pt x="2875203" y="2606153"/>
                  <a:pt x="2862409" y="2606153"/>
                </a:cubicBezTo>
                <a:cubicBezTo>
                  <a:pt x="2849615" y="2606153"/>
                  <a:pt x="2839243" y="2595781"/>
                  <a:pt x="2839243" y="2582987"/>
                </a:cubicBezTo>
                <a:cubicBezTo>
                  <a:pt x="2839243" y="2570193"/>
                  <a:pt x="2849615" y="2559821"/>
                  <a:pt x="2862409" y="2559821"/>
                </a:cubicBezTo>
                <a:close/>
                <a:moveTo>
                  <a:pt x="2685310" y="2559821"/>
                </a:moveTo>
                <a:cubicBezTo>
                  <a:pt x="2698104" y="2559821"/>
                  <a:pt x="2708476" y="2570193"/>
                  <a:pt x="2708476" y="2582987"/>
                </a:cubicBezTo>
                <a:cubicBezTo>
                  <a:pt x="2708476" y="2595781"/>
                  <a:pt x="2698104" y="2606153"/>
                  <a:pt x="2685310" y="2606153"/>
                </a:cubicBezTo>
                <a:cubicBezTo>
                  <a:pt x="2672516" y="2606153"/>
                  <a:pt x="2662144" y="2595781"/>
                  <a:pt x="2662144" y="2582987"/>
                </a:cubicBezTo>
                <a:cubicBezTo>
                  <a:pt x="2662144" y="2570193"/>
                  <a:pt x="2672516" y="2559821"/>
                  <a:pt x="2685310" y="2559821"/>
                </a:cubicBezTo>
                <a:close/>
                <a:moveTo>
                  <a:pt x="2508211" y="2559821"/>
                </a:moveTo>
                <a:cubicBezTo>
                  <a:pt x="2521005" y="2559821"/>
                  <a:pt x="2531377" y="2570193"/>
                  <a:pt x="2531377" y="2582987"/>
                </a:cubicBezTo>
                <a:cubicBezTo>
                  <a:pt x="2531377" y="2595781"/>
                  <a:pt x="2521005" y="2606153"/>
                  <a:pt x="2508211" y="2606153"/>
                </a:cubicBezTo>
                <a:cubicBezTo>
                  <a:pt x="2495417" y="2606153"/>
                  <a:pt x="2485045" y="2595781"/>
                  <a:pt x="2485045" y="2582987"/>
                </a:cubicBezTo>
                <a:cubicBezTo>
                  <a:pt x="2485045" y="2570193"/>
                  <a:pt x="2495417" y="2559821"/>
                  <a:pt x="2508211" y="2559821"/>
                </a:cubicBezTo>
                <a:close/>
                <a:moveTo>
                  <a:pt x="2331112" y="2559821"/>
                </a:moveTo>
                <a:cubicBezTo>
                  <a:pt x="2343906" y="2559821"/>
                  <a:pt x="2354278" y="2570193"/>
                  <a:pt x="2354278" y="2582987"/>
                </a:cubicBezTo>
                <a:cubicBezTo>
                  <a:pt x="2354278" y="2595781"/>
                  <a:pt x="2343906" y="2606153"/>
                  <a:pt x="2331112" y="2606153"/>
                </a:cubicBezTo>
                <a:cubicBezTo>
                  <a:pt x="2318318" y="2606153"/>
                  <a:pt x="2307946" y="2595781"/>
                  <a:pt x="2307946" y="2582987"/>
                </a:cubicBezTo>
                <a:cubicBezTo>
                  <a:pt x="2307946" y="2570193"/>
                  <a:pt x="2318318" y="2559821"/>
                  <a:pt x="2331112" y="2559821"/>
                </a:cubicBezTo>
                <a:close/>
                <a:moveTo>
                  <a:pt x="2154013" y="2559821"/>
                </a:moveTo>
                <a:cubicBezTo>
                  <a:pt x="2166807" y="2559821"/>
                  <a:pt x="2177179" y="2570193"/>
                  <a:pt x="2177179" y="2582987"/>
                </a:cubicBezTo>
                <a:cubicBezTo>
                  <a:pt x="2177179" y="2595781"/>
                  <a:pt x="2166807" y="2606153"/>
                  <a:pt x="2154013" y="2606153"/>
                </a:cubicBezTo>
                <a:cubicBezTo>
                  <a:pt x="2141219" y="2606153"/>
                  <a:pt x="2130847" y="2595781"/>
                  <a:pt x="2130847" y="2582987"/>
                </a:cubicBezTo>
                <a:cubicBezTo>
                  <a:pt x="2130847" y="2570193"/>
                  <a:pt x="2141219" y="2559821"/>
                  <a:pt x="2154013" y="2559821"/>
                </a:cubicBezTo>
                <a:close/>
                <a:moveTo>
                  <a:pt x="1976914" y="2559821"/>
                </a:moveTo>
                <a:cubicBezTo>
                  <a:pt x="1989708" y="2559821"/>
                  <a:pt x="2000080" y="2570193"/>
                  <a:pt x="2000080" y="2582987"/>
                </a:cubicBezTo>
                <a:cubicBezTo>
                  <a:pt x="2000080" y="2595781"/>
                  <a:pt x="1989708" y="2606153"/>
                  <a:pt x="1976914" y="2606153"/>
                </a:cubicBezTo>
                <a:cubicBezTo>
                  <a:pt x="1964120" y="2606153"/>
                  <a:pt x="1953748" y="2595781"/>
                  <a:pt x="1953748" y="2582987"/>
                </a:cubicBezTo>
                <a:cubicBezTo>
                  <a:pt x="1953748" y="2570193"/>
                  <a:pt x="1964120" y="2559821"/>
                  <a:pt x="1976914" y="2559821"/>
                </a:cubicBezTo>
                <a:close/>
                <a:moveTo>
                  <a:pt x="1799815" y="2559821"/>
                </a:moveTo>
                <a:cubicBezTo>
                  <a:pt x="1812609" y="2559821"/>
                  <a:pt x="1822981" y="2570193"/>
                  <a:pt x="1822981" y="2582987"/>
                </a:cubicBezTo>
                <a:cubicBezTo>
                  <a:pt x="1822981" y="2595781"/>
                  <a:pt x="1812609" y="2606153"/>
                  <a:pt x="1799815" y="2606153"/>
                </a:cubicBezTo>
                <a:cubicBezTo>
                  <a:pt x="1787021" y="2606153"/>
                  <a:pt x="1776649" y="2595781"/>
                  <a:pt x="1776649" y="2582987"/>
                </a:cubicBezTo>
                <a:cubicBezTo>
                  <a:pt x="1776649" y="2570193"/>
                  <a:pt x="1787021" y="2559821"/>
                  <a:pt x="1799815" y="2559821"/>
                </a:cubicBezTo>
                <a:close/>
                <a:moveTo>
                  <a:pt x="1625304" y="2559821"/>
                </a:moveTo>
                <a:cubicBezTo>
                  <a:pt x="1638100" y="2559821"/>
                  <a:pt x="1648473" y="2570193"/>
                  <a:pt x="1648473" y="2582987"/>
                </a:cubicBezTo>
                <a:cubicBezTo>
                  <a:pt x="1648473" y="2595781"/>
                  <a:pt x="1638100" y="2606153"/>
                  <a:pt x="1625304" y="2606153"/>
                </a:cubicBezTo>
                <a:cubicBezTo>
                  <a:pt x="1612510" y="2606153"/>
                  <a:pt x="1602137" y="2595781"/>
                  <a:pt x="1602137" y="2582987"/>
                </a:cubicBezTo>
                <a:cubicBezTo>
                  <a:pt x="1602137" y="2570193"/>
                  <a:pt x="1612510" y="2559821"/>
                  <a:pt x="1625304" y="2559821"/>
                </a:cubicBezTo>
                <a:close/>
                <a:moveTo>
                  <a:pt x="1448213" y="2559821"/>
                </a:moveTo>
                <a:cubicBezTo>
                  <a:pt x="1461006" y="2559821"/>
                  <a:pt x="1471377" y="2570193"/>
                  <a:pt x="1471377" y="2582987"/>
                </a:cubicBezTo>
                <a:cubicBezTo>
                  <a:pt x="1471377" y="2595781"/>
                  <a:pt x="1461006" y="2606153"/>
                  <a:pt x="1448213" y="2606153"/>
                </a:cubicBezTo>
                <a:cubicBezTo>
                  <a:pt x="1435419" y="2606153"/>
                  <a:pt x="1425046" y="2595781"/>
                  <a:pt x="1425046" y="2582987"/>
                </a:cubicBezTo>
                <a:cubicBezTo>
                  <a:pt x="1425046" y="2570193"/>
                  <a:pt x="1435419" y="2559821"/>
                  <a:pt x="1448213" y="2559821"/>
                </a:cubicBezTo>
                <a:close/>
                <a:moveTo>
                  <a:pt x="1271113" y="2559821"/>
                </a:moveTo>
                <a:cubicBezTo>
                  <a:pt x="1283907" y="2559821"/>
                  <a:pt x="1294280" y="2570193"/>
                  <a:pt x="1294280" y="2582987"/>
                </a:cubicBezTo>
                <a:cubicBezTo>
                  <a:pt x="1294280" y="2595781"/>
                  <a:pt x="1283907" y="2606153"/>
                  <a:pt x="1271113" y="2606153"/>
                </a:cubicBezTo>
                <a:cubicBezTo>
                  <a:pt x="1258320" y="2606153"/>
                  <a:pt x="1247948" y="2595781"/>
                  <a:pt x="1247948" y="2582987"/>
                </a:cubicBezTo>
                <a:cubicBezTo>
                  <a:pt x="1247948" y="2570193"/>
                  <a:pt x="1258320" y="2559821"/>
                  <a:pt x="1271113" y="2559821"/>
                </a:cubicBezTo>
                <a:close/>
                <a:moveTo>
                  <a:pt x="1094019" y="2559821"/>
                </a:moveTo>
                <a:cubicBezTo>
                  <a:pt x="1106814" y="2559821"/>
                  <a:pt x="1117186" y="2570193"/>
                  <a:pt x="1117186" y="2582987"/>
                </a:cubicBezTo>
                <a:cubicBezTo>
                  <a:pt x="1117186" y="2595781"/>
                  <a:pt x="1106814" y="2606153"/>
                  <a:pt x="1094019" y="2606153"/>
                </a:cubicBezTo>
                <a:cubicBezTo>
                  <a:pt x="1081223" y="2606153"/>
                  <a:pt x="1070851" y="2595781"/>
                  <a:pt x="1070851" y="2582987"/>
                </a:cubicBezTo>
                <a:cubicBezTo>
                  <a:pt x="1070851" y="2570193"/>
                  <a:pt x="1081223" y="2559821"/>
                  <a:pt x="1094019" y="2559821"/>
                </a:cubicBezTo>
                <a:close/>
                <a:moveTo>
                  <a:pt x="916919" y="2559821"/>
                </a:moveTo>
                <a:cubicBezTo>
                  <a:pt x="929711" y="2559821"/>
                  <a:pt x="940083" y="2570193"/>
                  <a:pt x="940083" y="2582987"/>
                </a:cubicBezTo>
                <a:cubicBezTo>
                  <a:pt x="940083" y="2595781"/>
                  <a:pt x="929711" y="2606153"/>
                  <a:pt x="916919" y="2606153"/>
                </a:cubicBezTo>
                <a:cubicBezTo>
                  <a:pt x="904122" y="2606153"/>
                  <a:pt x="893752" y="2595781"/>
                  <a:pt x="893752" y="2582987"/>
                </a:cubicBezTo>
                <a:cubicBezTo>
                  <a:pt x="893752" y="2570193"/>
                  <a:pt x="904122" y="2559821"/>
                  <a:pt x="916919" y="2559821"/>
                </a:cubicBezTo>
                <a:close/>
                <a:moveTo>
                  <a:pt x="739820" y="2559821"/>
                </a:moveTo>
                <a:cubicBezTo>
                  <a:pt x="752615" y="2559821"/>
                  <a:pt x="762987" y="2570193"/>
                  <a:pt x="762987" y="2582987"/>
                </a:cubicBezTo>
                <a:cubicBezTo>
                  <a:pt x="762987" y="2595781"/>
                  <a:pt x="752615" y="2606153"/>
                  <a:pt x="739820" y="2606153"/>
                </a:cubicBezTo>
                <a:cubicBezTo>
                  <a:pt x="727026" y="2606153"/>
                  <a:pt x="716654" y="2595781"/>
                  <a:pt x="716654" y="2582987"/>
                </a:cubicBezTo>
                <a:cubicBezTo>
                  <a:pt x="716654" y="2570193"/>
                  <a:pt x="727026" y="2559821"/>
                  <a:pt x="739820" y="2559821"/>
                </a:cubicBezTo>
                <a:close/>
                <a:moveTo>
                  <a:pt x="562720" y="2559821"/>
                </a:moveTo>
                <a:cubicBezTo>
                  <a:pt x="575514" y="2559821"/>
                  <a:pt x="585886" y="2570193"/>
                  <a:pt x="585886" y="2582987"/>
                </a:cubicBezTo>
                <a:cubicBezTo>
                  <a:pt x="585886" y="2595781"/>
                  <a:pt x="575514" y="2606153"/>
                  <a:pt x="562720" y="2606153"/>
                </a:cubicBezTo>
                <a:cubicBezTo>
                  <a:pt x="549926" y="2606153"/>
                  <a:pt x="539554" y="2595781"/>
                  <a:pt x="539554" y="2582987"/>
                </a:cubicBezTo>
                <a:cubicBezTo>
                  <a:pt x="539554" y="2570193"/>
                  <a:pt x="549926" y="2559821"/>
                  <a:pt x="562720" y="2559821"/>
                </a:cubicBezTo>
                <a:close/>
                <a:moveTo>
                  <a:pt x="385622" y="2559821"/>
                </a:moveTo>
                <a:cubicBezTo>
                  <a:pt x="398416" y="2559821"/>
                  <a:pt x="408787" y="2570193"/>
                  <a:pt x="408787" y="2582987"/>
                </a:cubicBezTo>
                <a:cubicBezTo>
                  <a:pt x="408787" y="2595781"/>
                  <a:pt x="398416" y="2606153"/>
                  <a:pt x="385622" y="2606153"/>
                </a:cubicBezTo>
                <a:cubicBezTo>
                  <a:pt x="372828" y="2606153"/>
                  <a:pt x="362456" y="2595781"/>
                  <a:pt x="362456" y="2582987"/>
                </a:cubicBezTo>
                <a:cubicBezTo>
                  <a:pt x="362456" y="2570193"/>
                  <a:pt x="372828" y="2559821"/>
                  <a:pt x="385622" y="2559821"/>
                </a:cubicBezTo>
                <a:close/>
                <a:moveTo>
                  <a:pt x="208521" y="2559821"/>
                </a:moveTo>
                <a:cubicBezTo>
                  <a:pt x="221315" y="2559821"/>
                  <a:pt x="231687" y="2570193"/>
                  <a:pt x="231687" y="2582987"/>
                </a:cubicBezTo>
                <a:cubicBezTo>
                  <a:pt x="231687" y="2595781"/>
                  <a:pt x="221315" y="2606153"/>
                  <a:pt x="208521" y="2606153"/>
                </a:cubicBezTo>
                <a:cubicBezTo>
                  <a:pt x="195727" y="2606153"/>
                  <a:pt x="185355" y="2595781"/>
                  <a:pt x="185355" y="2582987"/>
                </a:cubicBezTo>
                <a:cubicBezTo>
                  <a:pt x="185355" y="2570193"/>
                  <a:pt x="195727" y="2559821"/>
                  <a:pt x="208521" y="2559821"/>
                </a:cubicBezTo>
                <a:close/>
                <a:moveTo>
                  <a:pt x="31422" y="2559821"/>
                </a:moveTo>
                <a:cubicBezTo>
                  <a:pt x="44216" y="2559821"/>
                  <a:pt x="54588" y="2570193"/>
                  <a:pt x="54588" y="2582987"/>
                </a:cubicBezTo>
                <a:cubicBezTo>
                  <a:pt x="54588" y="2595781"/>
                  <a:pt x="44216" y="2606153"/>
                  <a:pt x="31422" y="2606153"/>
                </a:cubicBezTo>
                <a:cubicBezTo>
                  <a:pt x="18629" y="2606153"/>
                  <a:pt x="8257" y="2595781"/>
                  <a:pt x="8257" y="2582987"/>
                </a:cubicBezTo>
                <a:cubicBezTo>
                  <a:pt x="8257" y="2570193"/>
                  <a:pt x="18629" y="2559821"/>
                  <a:pt x="31422" y="2559821"/>
                </a:cubicBezTo>
                <a:close/>
                <a:moveTo>
                  <a:pt x="3385444" y="2365748"/>
                </a:moveTo>
                <a:cubicBezTo>
                  <a:pt x="3398238" y="2365748"/>
                  <a:pt x="3408610" y="2376120"/>
                  <a:pt x="3408610" y="2388914"/>
                </a:cubicBezTo>
                <a:cubicBezTo>
                  <a:pt x="3408610" y="2401708"/>
                  <a:pt x="3398238" y="2412080"/>
                  <a:pt x="3385444" y="2412080"/>
                </a:cubicBezTo>
                <a:cubicBezTo>
                  <a:pt x="3372650" y="2412080"/>
                  <a:pt x="3362278" y="2401708"/>
                  <a:pt x="3362278" y="2388914"/>
                </a:cubicBezTo>
                <a:cubicBezTo>
                  <a:pt x="3362278" y="2376120"/>
                  <a:pt x="3372650" y="2365748"/>
                  <a:pt x="3385444" y="2365748"/>
                </a:cubicBezTo>
                <a:close/>
                <a:moveTo>
                  <a:pt x="3208349" y="2365748"/>
                </a:moveTo>
                <a:cubicBezTo>
                  <a:pt x="3221143" y="2365748"/>
                  <a:pt x="3231515" y="2376120"/>
                  <a:pt x="3231515" y="2388914"/>
                </a:cubicBezTo>
                <a:cubicBezTo>
                  <a:pt x="3231515" y="2401708"/>
                  <a:pt x="3221143" y="2412080"/>
                  <a:pt x="3208349" y="2412080"/>
                </a:cubicBezTo>
                <a:cubicBezTo>
                  <a:pt x="3195555" y="2412080"/>
                  <a:pt x="3185183" y="2401708"/>
                  <a:pt x="3185183" y="2388914"/>
                </a:cubicBezTo>
                <a:cubicBezTo>
                  <a:pt x="3185183" y="2376120"/>
                  <a:pt x="3195555" y="2365748"/>
                  <a:pt x="3208349" y="2365748"/>
                </a:cubicBezTo>
                <a:close/>
                <a:moveTo>
                  <a:pt x="3031250" y="2365748"/>
                </a:moveTo>
                <a:cubicBezTo>
                  <a:pt x="3044044" y="2365748"/>
                  <a:pt x="3054416" y="2376120"/>
                  <a:pt x="3054416" y="2388914"/>
                </a:cubicBezTo>
                <a:cubicBezTo>
                  <a:pt x="3054416" y="2401708"/>
                  <a:pt x="3044044" y="2412080"/>
                  <a:pt x="3031250" y="2412080"/>
                </a:cubicBezTo>
                <a:cubicBezTo>
                  <a:pt x="3018456" y="2412080"/>
                  <a:pt x="3008084" y="2401708"/>
                  <a:pt x="3008084" y="2388914"/>
                </a:cubicBezTo>
                <a:cubicBezTo>
                  <a:pt x="3008084" y="2376120"/>
                  <a:pt x="3018456" y="2365748"/>
                  <a:pt x="3031250" y="2365748"/>
                </a:cubicBezTo>
                <a:close/>
                <a:moveTo>
                  <a:pt x="2854151" y="2365748"/>
                </a:moveTo>
                <a:cubicBezTo>
                  <a:pt x="2866945" y="2365748"/>
                  <a:pt x="2877317" y="2376120"/>
                  <a:pt x="2877317" y="2388914"/>
                </a:cubicBezTo>
                <a:cubicBezTo>
                  <a:pt x="2877317" y="2401708"/>
                  <a:pt x="2866945" y="2412080"/>
                  <a:pt x="2854151" y="2412080"/>
                </a:cubicBezTo>
                <a:cubicBezTo>
                  <a:pt x="2841357" y="2412080"/>
                  <a:pt x="2830985" y="2401708"/>
                  <a:pt x="2830985" y="2388914"/>
                </a:cubicBezTo>
                <a:cubicBezTo>
                  <a:pt x="2830985" y="2376120"/>
                  <a:pt x="2841357" y="2365748"/>
                  <a:pt x="2854151" y="2365748"/>
                </a:cubicBezTo>
                <a:close/>
                <a:moveTo>
                  <a:pt x="2677052" y="2365748"/>
                </a:moveTo>
                <a:cubicBezTo>
                  <a:pt x="2689846" y="2365748"/>
                  <a:pt x="2700218" y="2376120"/>
                  <a:pt x="2700218" y="2388914"/>
                </a:cubicBezTo>
                <a:cubicBezTo>
                  <a:pt x="2700218" y="2401708"/>
                  <a:pt x="2689846" y="2412080"/>
                  <a:pt x="2677052" y="2412080"/>
                </a:cubicBezTo>
                <a:cubicBezTo>
                  <a:pt x="2664258" y="2412080"/>
                  <a:pt x="2653886" y="2401708"/>
                  <a:pt x="2653886" y="2388914"/>
                </a:cubicBezTo>
                <a:cubicBezTo>
                  <a:pt x="2653886" y="2376120"/>
                  <a:pt x="2664258" y="2365748"/>
                  <a:pt x="2677052" y="2365748"/>
                </a:cubicBezTo>
                <a:close/>
                <a:moveTo>
                  <a:pt x="2499953" y="2365748"/>
                </a:moveTo>
                <a:cubicBezTo>
                  <a:pt x="2512747" y="2365748"/>
                  <a:pt x="2523119" y="2376120"/>
                  <a:pt x="2523119" y="2388914"/>
                </a:cubicBezTo>
                <a:cubicBezTo>
                  <a:pt x="2523119" y="2401708"/>
                  <a:pt x="2512747" y="2412080"/>
                  <a:pt x="2499953" y="2412080"/>
                </a:cubicBezTo>
                <a:cubicBezTo>
                  <a:pt x="2487159" y="2412080"/>
                  <a:pt x="2476787" y="2401708"/>
                  <a:pt x="2476787" y="2388914"/>
                </a:cubicBezTo>
                <a:cubicBezTo>
                  <a:pt x="2476787" y="2376120"/>
                  <a:pt x="2487159" y="2365748"/>
                  <a:pt x="2499953" y="2365748"/>
                </a:cubicBezTo>
                <a:close/>
                <a:moveTo>
                  <a:pt x="2322855" y="2365748"/>
                </a:moveTo>
                <a:cubicBezTo>
                  <a:pt x="2335649" y="2365748"/>
                  <a:pt x="2346021" y="2376120"/>
                  <a:pt x="2346021" y="2388914"/>
                </a:cubicBezTo>
                <a:cubicBezTo>
                  <a:pt x="2346021" y="2401708"/>
                  <a:pt x="2335649" y="2412080"/>
                  <a:pt x="2322855" y="2412080"/>
                </a:cubicBezTo>
                <a:cubicBezTo>
                  <a:pt x="2310061" y="2412080"/>
                  <a:pt x="2299689" y="2401708"/>
                  <a:pt x="2299689" y="2388914"/>
                </a:cubicBezTo>
                <a:cubicBezTo>
                  <a:pt x="2299689" y="2376120"/>
                  <a:pt x="2310061" y="2365748"/>
                  <a:pt x="2322855" y="2365748"/>
                </a:cubicBezTo>
                <a:close/>
                <a:moveTo>
                  <a:pt x="2145756" y="2365748"/>
                </a:moveTo>
                <a:cubicBezTo>
                  <a:pt x="2158550" y="2365748"/>
                  <a:pt x="2168922" y="2376120"/>
                  <a:pt x="2168922" y="2388914"/>
                </a:cubicBezTo>
                <a:cubicBezTo>
                  <a:pt x="2168922" y="2401708"/>
                  <a:pt x="2158550" y="2412080"/>
                  <a:pt x="2145756" y="2412080"/>
                </a:cubicBezTo>
                <a:cubicBezTo>
                  <a:pt x="2132962" y="2412080"/>
                  <a:pt x="2122590" y="2401708"/>
                  <a:pt x="2122590" y="2388914"/>
                </a:cubicBezTo>
                <a:cubicBezTo>
                  <a:pt x="2122590" y="2376120"/>
                  <a:pt x="2132962" y="2365748"/>
                  <a:pt x="2145756" y="2365748"/>
                </a:cubicBezTo>
                <a:close/>
                <a:moveTo>
                  <a:pt x="1968657" y="2365748"/>
                </a:moveTo>
                <a:cubicBezTo>
                  <a:pt x="1981451" y="2365748"/>
                  <a:pt x="1991823" y="2376120"/>
                  <a:pt x="1991823" y="2388914"/>
                </a:cubicBezTo>
                <a:cubicBezTo>
                  <a:pt x="1991823" y="2401708"/>
                  <a:pt x="1981451" y="2412080"/>
                  <a:pt x="1968657" y="2412080"/>
                </a:cubicBezTo>
                <a:cubicBezTo>
                  <a:pt x="1955863" y="2412080"/>
                  <a:pt x="1945491" y="2401708"/>
                  <a:pt x="1945491" y="2388914"/>
                </a:cubicBezTo>
                <a:cubicBezTo>
                  <a:pt x="1945491" y="2376120"/>
                  <a:pt x="1955863" y="2365748"/>
                  <a:pt x="1968657" y="2365748"/>
                </a:cubicBezTo>
                <a:close/>
                <a:moveTo>
                  <a:pt x="1791558" y="2365748"/>
                </a:moveTo>
                <a:cubicBezTo>
                  <a:pt x="1804352" y="2365748"/>
                  <a:pt x="1814724" y="2376120"/>
                  <a:pt x="1814724" y="2388914"/>
                </a:cubicBezTo>
                <a:cubicBezTo>
                  <a:pt x="1814724" y="2401708"/>
                  <a:pt x="1804352" y="2412080"/>
                  <a:pt x="1791558" y="2412080"/>
                </a:cubicBezTo>
                <a:cubicBezTo>
                  <a:pt x="1778764" y="2412080"/>
                  <a:pt x="1768392" y="2401708"/>
                  <a:pt x="1768392" y="2388914"/>
                </a:cubicBezTo>
                <a:cubicBezTo>
                  <a:pt x="1768392" y="2376120"/>
                  <a:pt x="1778764" y="2365748"/>
                  <a:pt x="1791558" y="2365748"/>
                </a:cubicBezTo>
                <a:close/>
                <a:moveTo>
                  <a:pt x="1617048" y="2365748"/>
                </a:moveTo>
                <a:cubicBezTo>
                  <a:pt x="1629843" y="2365748"/>
                  <a:pt x="1640217" y="2376120"/>
                  <a:pt x="1640217" y="2388914"/>
                </a:cubicBezTo>
                <a:cubicBezTo>
                  <a:pt x="1640217" y="2401708"/>
                  <a:pt x="1629843" y="2412080"/>
                  <a:pt x="1617048" y="2412080"/>
                </a:cubicBezTo>
                <a:cubicBezTo>
                  <a:pt x="1604252" y="2412080"/>
                  <a:pt x="1593879" y="2401708"/>
                  <a:pt x="1593879" y="2388914"/>
                </a:cubicBezTo>
                <a:cubicBezTo>
                  <a:pt x="1593879" y="2376120"/>
                  <a:pt x="1604252" y="2365748"/>
                  <a:pt x="1617048" y="2365748"/>
                </a:cubicBezTo>
                <a:close/>
                <a:moveTo>
                  <a:pt x="1439956" y="2365748"/>
                </a:moveTo>
                <a:cubicBezTo>
                  <a:pt x="1452750" y="2365748"/>
                  <a:pt x="1463122" y="2376120"/>
                  <a:pt x="1463122" y="2388914"/>
                </a:cubicBezTo>
                <a:cubicBezTo>
                  <a:pt x="1463122" y="2401708"/>
                  <a:pt x="1452750" y="2412080"/>
                  <a:pt x="1439956" y="2412080"/>
                </a:cubicBezTo>
                <a:cubicBezTo>
                  <a:pt x="1427162" y="2412080"/>
                  <a:pt x="1416790" y="2401708"/>
                  <a:pt x="1416790" y="2388914"/>
                </a:cubicBezTo>
                <a:cubicBezTo>
                  <a:pt x="1416790" y="2376120"/>
                  <a:pt x="1427162" y="2365748"/>
                  <a:pt x="1439956" y="2365748"/>
                </a:cubicBezTo>
                <a:close/>
                <a:moveTo>
                  <a:pt x="1262858" y="2365748"/>
                </a:moveTo>
                <a:cubicBezTo>
                  <a:pt x="1275651" y="2365748"/>
                  <a:pt x="1286023" y="2376120"/>
                  <a:pt x="1286023" y="2388914"/>
                </a:cubicBezTo>
                <a:cubicBezTo>
                  <a:pt x="1286023" y="2401708"/>
                  <a:pt x="1275651" y="2412080"/>
                  <a:pt x="1262858" y="2412080"/>
                </a:cubicBezTo>
                <a:cubicBezTo>
                  <a:pt x="1250063" y="2412080"/>
                  <a:pt x="1239693" y="2401708"/>
                  <a:pt x="1239693" y="2388914"/>
                </a:cubicBezTo>
                <a:cubicBezTo>
                  <a:pt x="1239693" y="2376120"/>
                  <a:pt x="1250063" y="2365748"/>
                  <a:pt x="1262858" y="2365748"/>
                </a:cubicBezTo>
                <a:close/>
                <a:moveTo>
                  <a:pt x="1085761" y="2365748"/>
                </a:moveTo>
                <a:cubicBezTo>
                  <a:pt x="1098556" y="2365748"/>
                  <a:pt x="1108929" y="2376120"/>
                  <a:pt x="1108929" y="2388914"/>
                </a:cubicBezTo>
                <a:cubicBezTo>
                  <a:pt x="1108929" y="2401708"/>
                  <a:pt x="1098556" y="2412080"/>
                  <a:pt x="1085761" y="2412080"/>
                </a:cubicBezTo>
                <a:cubicBezTo>
                  <a:pt x="1072966" y="2412080"/>
                  <a:pt x="1062593" y="2401708"/>
                  <a:pt x="1062593" y="2388914"/>
                </a:cubicBezTo>
                <a:cubicBezTo>
                  <a:pt x="1062593" y="2376120"/>
                  <a:pt x="1072966" y="2365748"/>
                  <a:pt x="1085761" y="2365748"/>
                </a:cubicBezTo>
                <a:close/>
                <a:moveTo>
                  <a:pt x="908661" y="2365748"/>
                </a:moveTo>
                <a:cubicBezTo>
                  <a:pt x="921455" y="2365748"/>
                  <a:pt x="931827" y="2376120"/>
                  <a:pt x="931827" y="2388914"/>
                </a:cubicBezTo>
                <a:cubicBezTo>
                  <a:pt x="931827" y="2401708"/>
                  <a:pt x="921455" y="2412080"/>
                  <a:pt x="908661" y="2412080"/>
                </a:cubicBezTo>
                <a:cubicBezTo>
                  <a:pt x="895867" y="2412080"/>
                  <a:pt x="885496" y="2401708"/>
                  <a:pt x="885496" y="2388914"/>
                </a:cubicBezTo>
                <a:cubicBezTo>
                  <a:pt x="885496" y="2376120"/>
                  <a:pt x="895867" y="2365748"/>
                  <a:pt x="908661" y="2365748"/>
                </a:cubicBezTo>
                <a:close/>
                <a:moveTo>
                  <a:pt x="731563" y="2365748"/>
                </a:moveTo>
                <a:cubicBezTo>
                  <a:pt x="744357" y="2365748"/>
                  <a:pt x="754729" y="2376120"/>
                  <a:pt x="754729" y="2388914"/>
                </a:cubicBezTo>
                <a:cubicBezTo>
                  <a:pt x="754729" y="2401708"/>
                  <a:pt x="744357" y="2412080"/>
                  <a:pt x="731563" y="2412080"/>
                </a:cubicBezTo>
                <a:cubicBezTo>
                  <a:pt x="718769" y="2412080"/>
                  <a:pt x="708397" y="2401708"/>
                  <a:pt x="708397" y="2388914"/>
                </a:cubicBezTo>
                <a:cubicBezTo>
                  <a:pt x="708397" y="2376120"/>
                  <a:pt x="718769" y="2365748"/>
                  <a:pt x="731563" y="2365748"/>
                </a:cubicBezTo>
                <a:close/>
                <a:moveTo>
                  <a:pt x="554463" y="2365748"/>
                </a:moveTo>
                <a:cubicBezTo>
                  <a:pt x="567257" y="2365748"/>
                  <a:pt x="577630" y="2376120"/>
                  <a:pt x="577630" y="2388914"/>
                </a:cubicBezTo>
                <a:cubicBezTo>
                  <a:pt x="577630" y="2401708"/>
                  <a:pt x="567257" y="2412080"/>
                  <a:pt x="554463" y="2412080"/>
                </a:cubicBezTo>
                <a:cubicBezTo>
                  <a:pt x="541669" y="2412080"/>
                  <a:pt x="531297" y="2401708"/>
                  <a:pt x="531297" y="2388914"/>
                </a:cubicBezTo>
                <a:cubicBezTo>
                  <a:pt x="531297" y="2376120"/>
                  <a:pt x="541669" y="2365748"/>
                  <a:pt x="554463" y="2365748"/>
                </a:cubicBezTo>
                <a:close/>
                <a:moveTo>
                  <a:pt x="377365" y="2365748"/>
                </a:moveTo>
                <a:cubicBezTo>
                  <a:pt x="390160" y="2365748"/>
                  <a:pt x="400532" y="2376120"/>
                  <a:pt x="400532" y="2388914"/>
                </a:cubicBezTo>
                <a:cubicBezTo>
                  <a:pt x="400532" y="2401708"/>
                  <a:pt x="390160" y="2412080"/>
                  <a:pt x="377365" y="2412080"/>
                </a:cubicBezTo>
                <a:cubicBezTo>
                  <a:pt x="364571" y="2412080"/>
                  <a:pt x="354199" y="2401708"/>
                  <a:pt x="354199" y="2388914"/>
                </a:cubicBezTo>
                <a:cubicBezTo>
                  <a:pt x="354199" y="2376120"/>
                  <a:pt x="364571" y="2365748"/>
                  <a:pt x="377365" y="2365748"/>
                </a:cubicBezTo>
                <a:close/>
                <a:moveTo>
                  <a:pt x="200265" y="2365748"/>
                </a:moveTo>
                <a:cubicBezTo>
                  <a:pt x="213058" y="2365748"/>
                  <a:pt x="223430" y="2376120"/>
                  <a:pt x="223430" y="2388914"/>
                </a:cubicBezTo>
                <a:cubicBezTo>
                  <a:pt x="223430" y="2401708"/>
                  <a:pt x="213058" y="2412080"/>
                  <a:pt x="200265" y="2412080"/>
                </a:cubicBezTo>
                <a:cubicBezTo>
                  <a:pt x="187471" y="2412080"/>
                  <a:pt x="177099" y="2401708"/>
                  <a:pt x="177099" y="2388914"/>
                </a:cubicBezTo>
                <a:cubicBezTo>
                  <a:pt x="177099" y="2376120"/>
                  <a:pt x="187471" y="2365748"/>
                  <a:pt x="200265" y="2365748"/>
                </a:cubicBezTo>
                <a:close/>
                <a:moveTo>
                  <a:pt x="23166" y="2365748"/>
                </a:moveTo>
                <a:cubicBezTo>
                  <a:pt x="35960" y="2365748"/>
                  <a:pt x="46332" y="2376120"/>
                  <a:pt x="46332" y="2388914"/>
                </a:cubicBezTo>
                <a:cubicBezTo>
                  <a:pt x="46332" y="2401708"/>
                  <a:pt x="35960" y="2412080"/>
                  <a:pt x="23166" y="2412080"/>
                </a:cubicBezTo>
                <a:cubicBezTo>
                  <a:pt x="10372" y="2412080"/>
                  <a:pt x="0" y="2401708"/>
                  <a:pt x="0" y="2388914"/>
                </a:cubicBezTo>
                <a:cubicBezTo>
                  <a:pt x="0" y="2376120"/>
                  <a:pt x="10372" y="2365748"/>
                  <a:pt x="23166" y="2365748"/>
                </a:cubicBezTo>
                <a:close/>
                <a:moveTo>
                  <a:pt x="3387508" y="2194384"/>
                </a:moveTo>
                <a:cubicBezTo>
                  <a:pt x="3400302" y="2194384"/>
                  <a:pt x="3410674" y="2204756"/>
                  <a:pt x="3410674" y="2217550"/>
                </a:cubicBezTo>
                <a:cubicBezTo>
                  <a:pt x="3410674" y="2230344"/>
                  <a:pt x="3400302" y="2240716"/>
                  <a:pt x="3387508" y="2240716"/>
                </a:cubicBezTo>
                <a:cubicBezTo>
                  <a:pt x="3374714" y="2240716"/>
                  <a:pt x="3364342" y="2230344"/>
                  <a:pt x="3364342" y="2217550"/>
                </a:cubicBezTo>
                <a:cubicBezTo>
                  <a:pt x="3364342" y="2204756"/>
                  <a:pt x="3374714" y="2194384"/>
                  <a:pt x="3387508" y="2194384"/>
                </a:cubicBezTo>
                <a:close/>
                <a:moveTo>
                  <a:pt x="3210413" y="2194384"/>
                </a:moveTo>
                <a:cubicBezTo>
                  <a:pt x="3223207" y="2194384"/>
                  <a:pt x="3233579" y="2204756"/>
                  <a:pt x="3233579" y="2217550"/>
                </a:cubicBezTo>
                <a:cubicBezTo>
                  <a:pt x="3233579" y="2230344"/>
                  <a:pt x="3223207" y="2240716"/>
                  <a:pt x="3210413" y="2240716"/>
                </a:cubicBezTo>
                <a:cubicBezTo>
                  <a:pt x="3197619" y="2240716"/>
                  <a:pt x="3187247" y="2230344"/>
                  <a:pt x="3187247" y="2217550"/>
                </a:cubicBezTo>
                <a:cubicBezTo>
                  <a:pt x="3187247" y="2204756"/>
                  <a:pt x="3197619" y="2194384"/>
                  <a:pt x="3210413" y="2194384"/>
                </a:cubicBezTo>
                <a:close/>
                <a:moveTo>
                  <a:pt x="3033314" y="2194384"/>
                </a:moveTo>
                <a:cubicBezTo>
                  <a:pt x="3046108" y="2194384"/>
                  <a:pt x="3056480" y="2204756"/>
                  <a:pt x="3056480" y="2217550"/>
                </a:cubicBezTo>
                <a:cubicBezTo>
                  <a:pt x="3056480" y="2230344"/>
                  <a:pt x="3046108" y="2240716"/>
                  <a:pt x="3033314" y="2240716"/>
                </a:cubicBezTo>
                <a:cubicBezTo>
                  <a:pt x="3020520" y="2240716"/>
                  <a:pt x="3010148" y="2230344"/>
                  <a:pt x="3010148" y="2217550"/>
                </a:cubicBezTo>
                <a:cubicBezTo>
                  <a:pt x="3010148" y="2204756"/>
                  <a:pt x="3020520" y="2194384"/>
                  <a:pt x="3033314" y="2194384"/>
                </a:cubicBezTo>
                <a:close/>
                <a:moveTo>
                  <a:pt x="2856216" y="2194384"/>
                </a:moveTo>
                <a:cubicBezTo>
                  <a:pt x="2869010" y="2194384"/>
                  <a:pt x="2879382" y="2204756"/>
                  <a:pt x="2879382" y="2217550"/>
                </a:cubicBezTo>
                <a:cubicBezTo>
                  <a:pt x="2879382" y="2230344"/>
                  <a:pt x="2869010" y="2240716"/>
                  <a:pt x="2856216" y="2240716"/>
                </a:cubicBezTo>
                <a:cubicBezTo>
                  <a:pt x="2843422" y="2240716"/>
                  <a:pt x="2833050" y="2230344"/>
                  <a:pt x="2833050" y="2217550"/>
                </a:cubicBezTo>
                <a:cubicBezTo>
                  <a:pt x="2833050" y="2204756"/>
                  <a:pt x="2843422" y="2194384"/>
                  <a:pt x="2856216" y="2194384"/>
                </a:cubicBezTo>
                <a:close/>
                <a:moveTo>
                  <a:pt x="2679117" y="2194384"/>
                </a:moveTo>
                <a:cubicBezTo>
                  <a:pt x="2691911" y="2194384"/>
                  <a:pt x="2702283" y="2204756"/>
                  <a:pt x="2702283" y="2217550"/>
                </a:cubicBezTo>
                <a:cubicBezTo>
                  <a:pt x="2702283" y="2230344"/>
                  <a:pt x="2691911" y="2240716"/>
                  <a:pt x="2679117" y="2240716"/>
                </a:cubicBezTo>
                <a:cubicBezTo>
                  <a:pt x="2666323" y="2240716"/>
                  <a:pt x="2655951" y="2230344"/>
                  <a:pt x="2655951" y="2217550"/>
                </a:cubicBezTo>
                <a:cubicBezTo>
                  <a:pt x="2655951" y="2204756"/>
                  <a:pt x="2666323" y="2194384"/>
                  <a:pt x="2679117" y="2194384"/>
                </a:cubicBezTo>
                <a:close/>
                <a:moveTo>
                  <a:pt x="2502018" y="2194384"/>
                </a:moveTo>
                <a:cubicBezTo>
                  <a:pt x="2514812" y="2194384"/>
                  <a:pt x="2525184" y="2204756"/>
                  <a:pt x="2525184" y="2217550"/>
                </a:cubicBezTo>
                <a:cubicBezTo>
                  <a:pt x="2525184" y="2230344"/>
                  <a:pt x="2514812" y="2240716"/>
                  <a:pt x="2502018" y="2240716"/>
                </a:cubicBezTo>
                <a:cubicBezTo>
                  <a:pt x="2489224" y="2240716"/>
                  <a:pt x="2478852" y="2230344"/>
                  <a:pt x="2478852" y="2217550"/>
                </a:cubicBezTo>
                <a:cubicBezTo>
                  <a:pt x="2478852" y="2204756"/>
                  <a:pt x="2489224" y="2194384"/>
                  <a:pt x="2502018" y="2194384"/>
                </a:cubicBezTo>
                <a:close/>
                <a:moveTo>
                  <a:pt x="2324919" y="2194384"/>
                </a:moveTo>
                <a:cubicBezTo>
                  <a:pt x="2337713" y="2194384"/>
                  <a:pt x="2348085" y="2204756"/>
                  <a:pt x="2348085" y="2217550"/>
                </a:cubicBezTo>
                <a:cubicBezTo>
                  <a:pt x="2348085" y="2230344"/>
                  <a:pt x="2337713" y="2240716"/>
                  <a:pt x="2324919" y="2240716"/>
                </a:cubicBezTo>
                <a:cubicBezTo>
                  <a:pt x="2312125" y="2240716"/>
                  <a:pt x="2301753" y="2230344"/>
                  <a:pt x="2301753" y="2217550"/>
                </a:cubicBezTo>
                <a:cubicBezTo>
                  <a:pt x="2301753" y="2204756"/>
                  <a:pt x="2312125" y="2194384"/>
                  <a:pt x="2324919" y="2194384"/>
                </a:cubicBezTo>
                <a:close/>
                <a:moveTo>
                  <a:pt x="2147820" y="2194384"/>
                </a:moveTo>
                <a:cubicBezTo>
                  <a:pt x="2160614" y="2194384"/>
                  <a:pt x="2170986" y="2204756"/>
                  <a:pt x="2170986" y="2217550"/>
                </a:cubicBezTo>
                <a:cubicBezTo>
                  <a:pt x="2170986" y="2230344"/>
                  <a:pt x="2160614" y="2240716"/>
                  <a:pt x="2147820" y="2240716"/>
                </a:cubicBezTo>
                <a:cubicBezTo>
                  <a:pt x="2135026" y="2240716"/>
                  <a:pt x="2124654" y="2230344"/>
                  <a:pt x="2124654" y="2217550"/>
                </a:cubicBezTo>
                <a:cubicBezTo>
                  <a:pt x="2124654" y="2204756"/>
                  <a:pt x="2135026" y="2194384"/>
                  <a:pt x="2147820" y="2194384"/>
                </a:cubicBezTo>
                <a:close/>
                <a:moveTo>
                  <a:pt x="1970721" y="2194384"/>
                </a:moveTo>
                <a:cubicBezTo>
                  <a:pt x="1983515" y="2194384"/>
                  <a:pt x="1993887" y="2204756"/>
                  <a:pt x="1993887" y="2217550"/>
                </a:cubicBezTo>
                <a:cubicBezTo>
                  <a:pt x="1993887" y="2230344"/>
                  <a:pt x="1983515" y="2240716"/>
                  <a:pt x="1970721" y="2240716"/>
                </a:cubicBezTo>
                <a:cubicBezTo>
                  <a:pt x="1957927" y="2240716"/>
                  <a:pt x="1947555" y="2230344"/>
                  <a:pt x="1947555" y="2217550"/>
                </a:cubicBezTo>
                <a:cubicBezTo>
                  <a:pt x="1947555" y="2204756"/>
                  <a:pt x="1957927" y="2194384"/>
                  <a:pt x="1970721" y="2194384"/>
                </a:cubicBezTo>
                <a:close/>
                <a:moveTo>
                  <a:pt x="1793622" y="2194384"/>
                </a:moveTo>
                <a:cubicBezTo>
                  <a:pt x="1806416" y="2194384"/>
                  <a:pt x="1816788" y="2204756"/>
                  <a:pt x="1816788" y="2217550"/>
                </a:cubicBezTo>
                <a:cubicBezTo>
                  <a:pt x="1816788" y="2230344"/>
                  <a:pt x="1806416" y="2240716"/>
                  <a:pt x="1793622" y="2240716"/>
                </a:cubicBezTo>
                <a:cubicBezTo>
                  <a:pt x="1780828" y="2240716"/>
                  <a:pt x="1770456" y="2230344"/>
                  <a:pt x="1770456" y="2217550"/>
                </a:cubicBezTo>
                <a:cubicBezTo>
                  <a:pt x="1770456" y="2204756"/>
                  <a:pt x="1780828" y="2194384"/>
                  <a:pt x="1793622" y="2194384"/>
                </a:cubicBezTo>
                <a:close/>
                <a:moveTo>
                  <a:pt x="1619112" y="2194384"/>
                </a:moveTo>
                <a:cubicBezTo>
                  <a:pt x="1631908" y="2194384"/>
                  <a:pt x="1642281" y="2204756"/>
                  <a:pt x="1642281" y="2217550"/>
                </a:cubicBezTo>
                <a:cubicBezTo>
                  <a:pt x="1642281" y="2230344"/>
                  <a:pt x="1631908" y="2240716"/>
                  <a:pt x="1619112" y="2240716"/>
                </a:cubicBezTo>
                <a:cubicBezTo>
                  <a:pt x="1606317" y="2240716"/>
                  <a:pt x="1595944" y="2230344"/>
                  <a:pt x="1595944" y="2217550"/>
                </a:cubicBezTo>
                <a:cubicBezTo>
                  <a:pt x="1595944" y="2204756"/>
                  <a:pt x="1606317" y="2194384"/>
                  <a:pt x="1619112" y="2194384"/>
                </a:cubicBezTo>
                <a:close/>
                <a:moveTo>
                  <a:pt x="1442021" y="2194384"/>
                </a:moveTo>
                <a:cubicBezTo>
                  <a:pt x="1454814" y="2194384"/>
                  <a:pt x="1465186" y="2204756"/>
                  <a:pt x="1465186" y="2217550"/>
                </a:cubicBezTo>
                <a:cubicBezTo>
                  <a:pt x="1465186" y="2230344"/>
                  <a:pt x="1454814" y="2240716"/>
                  <a:pt x="1442021" y="2240716"/>
                </a:cubicBezTo>
                <a:cubicBezTo>
                  <a:pt x="1429227" y="2240716"/>
                  <a:pt x="1418856" y="2230344"/>
                  <a:pt x="1418856" y="2217550"/>
                </a:cubicBezTo>
                <a:cubicBezTo>
                  <a:pt x="1418856" y="2204756"/>
                  <a:pt x="1429227" y="2194384"/>
                  <a:pt x="1442021" y="2194384"/>
                </a:cubicBezTo>
                <a:close/>
                <a:moveTo>
                  <a:pt x="1264922" y="2194384"/>
                </a:moveTo>
                <a:cubicBezTo>
                  <a:pt x="1277716" y="2194384"/>
                  <a:pt x="1288087" y="2204756"/>
                  <a:pt x="1288087" y="2217550"/>
                </a:cubicBezTo>
                <a:cubicBezTo>
                  <a:pt x="1288087" y="2230344"/>
                  <a:pt x="1277716" y="2240716"/>
                  <a:pt x="1264922" y="2240716"/>
                </a:cubicBezTo>
                <a:cubicBezTo>
                  <a:pt x="1252128" y="2240716"/>
                  <a:pt x="1241755" y="2230344"/>
                  <a:pt x="1241755" y="2217550"/>
                </a:cubicBezTo>
                <a:cubicBezTo>
                  <a:pt x="1241755" y="2204756"/>
                  <a:pt x="1252128" y="2194384"/>
                  <a:pt x="1264922" y="2194384"/>
                </a:cubicBezTo>
                <a:close/>
                <a:moveTo>
                  <a:pt x="1087827" y="2194384"/>
                </a:moveTo>
                <a:cubicBezTo>
                  <a:pt x="1100621" y="2194384"/>
                  <a:pt x="1110994" y="2204756"/>
                  <a:pt x="1110994" y="2217550"/>
                </a:cubicBezTo>
                <a:cubicBezTo>
                  <a:pt x="1110994" y="2230344"/>
                  <a:pt x="1100621" y="2240716"/>
                  <a:pt x="1087827" y="2240716"/>
                </a:cubicBezTo>
                <a:cubicBezTo>
                  <a:pt x="1075031" y="2240716"/>
                  <a:pt x="1064658" y="2230344"/>
                  <a:pt x="1064658" y="2217550"/>
                </a:cubicBezTo>
                <a:cubicBezTo>
                  <a:pt x="1064658" y="2204756"/>
                  <a:pt x="1075031" y="2194384"/>
                  <a:pt x="1087827" y="2194384"/>
                </a:cubicBezTo>
                <a:close/>
                <a:moveTo>
                  <a:pt x="910727" y="2194384"/>
                </a:moveTo>
                <a:cubicBezTo>
                  <a:pt x="923521" y="2194384"/>
                  <a:pt x="933891" y="2204756"/>
                  <a:pt x="933891" y="2217550"/>
                </a:cubicBezTo>
                <a:cubicBezTo>
                  <a:pt x="933891" y="2230344"/>
                  <a:pt x="923521" y="2240716"/>
                  <a:pt x="910727" y="2240716"/>
                </a:cubicBezTo>
                <a:cubicBezTo>
                  <a:pt x="897930" y="2240716"/>
                  <a:pt x="887561" y="2230344"/>
                  <a:pt x="887561" y="2217550"/>
                </a:cubicBezTo>
                <a:cubicBezTo>
                  <a:pt x="887561" y="2204756"/>
                  <a:pt x="897930" y="2194384"/>
                  <a:pt x="910727" y="2194384"/>
                </a:cubicBezTo>
                <a:close/>
                <a:moveTo>
                  <a:pt x="733629" y="2194384"/>
                </a:moveTo>
                <a:cubicBezTo>
                  <a:pt x="746423" y="2194384"/>
                  <a:pt x="756795" y="2204756"/>
                  <a:pt x="756795" y="2217550"/>
                </a:cubicBezTo>
                <a:cubicBezTo>
                  <a:pt x="756795" y="2230344"/>
                  <a:pt x="746423" y="2240716"/>
                  <a:pt x="733629" y="2240716"/>
                </a:cubicBezTo>
                <a:cubicBezTo>
                  <a:pt x="720834" y="2240716"/>
                  <a:pt x="710462" y="2230344"/>
                  <a:pt x="710462" y="2217550"/>
                </a:cubicBezTo>
                <a:cubicBezTo>
                  <a:pt x="710462" y="2204756"/>
                  <a:pt x="720834" y="2194384"/>
                  <a:pt x="733629" y="2194384"/>
                </a:cubicBezTo>
                <a:close/>
                <a:moveTo>
                  <a:pt x="556528" y="2194384"/>
                </a:moveTo>
                <a:cubicBezTo>
                  <a:pt x="569322" y="2194384"/>
                  <a:pt x="579694" y="2204756"/>
                  <a:pt x="579694" y="2217550"/>
                </a:cubicBezTo>
                <a:cubicBezTo>
                  <a:pt x="579694" y="2230344"/>
                  <a:pt x="569322" y="2240716"/>
                  <a:pt x="556528" y="2240716"/>
                </a:cubicBezTo>
                <a:cubicBezTo>
                  <a:pt x="543734" y="2240716"/>
                  <a:pt x="533362" y="2230344"/>
                  <a:pt x="533362" y="2217550"/>
                </a:cubicBezTo>
                <a:cubicBezTo>
                  <a:pt x="533362" y="2204756"/>
                  <a:pt x="543734" y="2194384"/>
                  <a:pt x="556528" y="2194384"/>
                </a:cubicBezTo>
                <a:close/>
                <a:moveTo>
                  <a:pt x="379430" y="2194384"/>
                </a:moveTo>
                <a:cubicBezTo>
                  <a:pt x="392224" y="2194384"/>
                  <a:pt x="402596" y="2204756"/>
                  <a:pt x="402596" y="2217550"/>
                </a:cubicBezTo>
                <a:cubicBezTo>
                  <a:pt x="402596" y="2230344"/>
                  <a:pt x="392224" y="2240716"/>
                  <a:pt x="379430" y="2240716"/>
                </a:cubicBezTo>
                <a:cubicBezTo>
                  <a:pt x="366636" y="2240716"/>
                  <a:pt x="356263" y="2230344"/>
                  <a:pt x="356263" y="2217550"/>
                </a:cubicBezTo>
                <a:cubicBezTo>
                  <a:pt x="356263" y="2204756"/>
                  <a:pt x="366636" y="2194384"/>
                  <a:pt x="379430" y="2194384"/>
                </a:cubicBezTo>
                <a:close/>
                <a:moveTo>
                  <a:pt x="202329" y="2194384"/>
                </a:moveTo>
                <a:cubicBezTo>
                  <a:pt x="215123" y="2194384"/>
                  <a:pt x="225495" y="2204756"/>
                  <a:pt x="225495" y="2217550"/>
                </a:cubicBezTo>
                <a:cubicBezTo>
                  <a:pt x="225495" y="2230344"/>
                  <a:pt x="215123" y="2240716"/>
                  <a:pt x="202329" y="2240716"/>
                </a:cubicBezTo>
                <a:cubicBezTo>
                  <a:pt x="189535" y="2240716"/>
                  <a:pt x="179163" y="2230344"/>
                  <a:pt x="179163" y="2217550"/>
                </a:cubicBezTo>
                <a:cubicBezTo>
                  <a:pt x="179163" y="2204756"/>
                  <a:pt x="189535" y="2194384"/>
                  <a:pt x="202329" y="2194384"/>
                </a:cubicBezTo>
                <a:close/>
                <a:moveTo>
                  <a:pt x="25230" y="2194384"/>
                </a:moveTo>
                <a:cubicBezTo>
                  <a:pt x="38024" y="2194384"/>
                  <a:pt x="48396" y="2204756"/>
                  <a:pt x="48396" y="2217550"/>
                </a:cubicBezTo>
                <a:cubicBezTo>
                  <a:pt x="48396" y="2230344"/>
                  <a:pt x="38024" y="2240716"/>
                  <a:pt x="25230" y="2240716"/>
                </a:cubicBezTo>
                <a:cubicBezTo>
                  <a:pt x="12436" y="2240716"/>
                  <a:pt x="2065" y="2230344"/>
                  <a:pt x="2065" y="2217550"/>
                </a:cubicBezTo>
                <a:cubicBezTo>
                  <a:pt x="2065" y="2204756"/>
                  <a:pt x="12436" y="2194384"/>
                  <a:pt x="25230" y="2194384"/>
                </a:cubicBezTo>
                <a:close/>
                <a:moveTo>
                  <a:pt x="3387508" y="2002375"/>
                </a:moveTo>
                <a:cubicBezTo>
                  <a:pt x="3400302" y="2002375"/>
                  <a:pt x="3410674" y="2012747"/>
                  <a:pt x="3410674" y="2025541"/>
                </a:cubicBezTo>
                <a:cubicBezTo>
                  <a:pt x="3410674" y="2038335"/>
                  <a:pt x="3400302" y="2048707"/>
                  <a:pt x="3387508" y="2048707"/>
                </a:cubicBezTo>
                <a:cubicBezTo>
                  <a:pt x="3374714" y="2048707"/>
                  <a:pt x="3364342" y="2038335"/>
                  <a:pt x="3364342" y="2025541"/>
                </a:cubicBezTo>
                <a:cubicBezTo>
                  <a:pt x="3364342" y="2012747"/>
                  <a:pt x="3374714" y="2002375"/>
                  <a:pt x="3387508" y="2002375"/>
                </a:cubicBezTo>
                <a:close/>
                <a:moveTo>
                  <a:pt x="3210413" y="2002375"/>
                </a:moveTo>
                <a:cubicBezTo>
                  <a:pt x="3223207" y="2002375"/>
                  <a:pt x="3233579" y="2012747"/>
                  <a:pt x="3233579" y="2025541"/>
                </a:cubicBezTo>
                <a:cubicBezTo>
                  <a:pt x="3233579" y="2038335"/>
                  <a:pt x="3223207" y="2048707"/>
                  <a:pt x="3210413" y="2048707"/>
                </a:cubicBezTo>
                <a:cubicBezTo>
                  <a:pt x="3197619" y="2048707"/>
                  <a:pt x="3187247" y="2038335"/>
                  <a:pt x="3187247" y="2025541"/>
                </a:cubicBezTo>
                <a:cubicBezTo>
                  <a:pt x="3187247" y="2012747"/>
                  <a:pt x="3197619" y="2002375"/>
                  <a:pt x="3210413" y="2002375"/>
                </a:cubicBezTo>
                <a:close/>
                <a:moveTo>
                  <a:pt x="3033314" y="2002375"/>
                </a:moveTo>
                <a:cubicBezTo>
                  <a:pt x="3046108" y="2002375"/>
                  <a:pt x="3056480" y="2012747"/>
                  <a:pt x="3056480" y="2025541"/>
                </a:cubicBezTo>
                <a:cubicBezTo>
                  <a:pt x="3056480" y="2038335"/>
                  <a:pt x="3046108" y="2048707"/>
                  <a:pt x="3033314" y="2048707"/>
                </a:cubicBezTo>
                <a:cubicBezTo>
                  <a:pt x="3020520" y="2048707"/>
                  <a:pt x="3010148" y="2038335"/>
                  <a:pt x="3010148" y="2025541"/>
                </a:cubicBezTo>
                <a:cubicBezTo>
                  <a:pt x="3010148" y="2012747"/>
                  <a:pt x="3020520" y="2002375"/>
                  <a:pt x="3033314" y="2002375"/>
                </a:cubicBezTo>
                <a:close/>
                <a:moveTo>
                  <a:pt x="2856216" y="2002375"/>
                </a:moveTo>
                <a:cubicBezTo>
                  <a:pt x="2869010" y="2002375"/>
                  <a:pt x="2879382" y="2012747"/>
                  <a:pt x="2879382" y="2025541"/>
                </a:cubicBezTo>
                <a:cubicBezTo>
                  <a:pt x="2879382" y="2038335"/>
                  <a:pt x="2869010" y="2048707"/>
                  <a:pt x="2856216" y="2048707"/>
                </a:cubicBezTo>
                <a:cubicBezTo>
                  <a:pt x="2843422" y="2048707"/>
                  <a:pt x="2833050" y="2038335"/>
                  <a:pt x="2833050" y="2025541"/>
                </a:cubicBezTo>
                <a:cubicBezTo>
                  <a:pt x="2833050" y="2012747"/>
                  <a:pt x="2843422" y="2002375"/>
                  <a:pt x="2856216" y="2002375"/>
                </a:cubicBezTo>
                <a:close/>
                <a:moveTo>
                  <a:pt x="2679117" y="2002375"/>
                </a:moveTo>
                <a:cubicBezTo>
                  <a:pt x="2691911" y="2002375"/>
                  <a:pt x="2702283" y="2012747"/>
                  <a:pt x="2702283" y="2025541"/>
                </a:cubicBezTo>
                <a:cubicBezTo>
                  <a:pt x="2702283" y="2038335"/>
                  <a:pt x="2691911" y="2048707"/>
                  <a:pt x="2679117" y="2048707"/>
                </a:cubicBezTo>
                <a:cubicBezTo>
                  <a:pt x="2666323" y="2048707"/>
                  <a:pt x="2655951" y="2038335"/>
                  <a:pt x="2655951" y="2025541"/>
                </a:cubicBezTo>
                <a:cubicBezTo>
                  <a:pt x="2655951" y="2012747"/>
                  <a:pt x="2666323" y="2002375"/>
                  <a:pt x="2679117" y="2002375"/>
                </a:cubicBezTo>
                <a:close/>
                <a:moveTo>
                  <a:pt x="2502018" y="2002375"/>
                </a:moveTo>
                <a:cubicBezTo>
                  <a:pt x="2514812" y="2002375"/>
                  <a:pt x="2525184" y="2012747"/>
                  <a:pt x="2525184" y="2025541"/>
                </a:cubicBezTo>
                <a:cubicBezTo>
                  <a:pt x="2525184" y="2038335"/>
                  <a:pt x="2514812" y="2048707"/>
                  <a:pt x="2502018" y="2048707"/>
                </a:cubicBezTo>
                <a:cubicBezTo>
                  <a:pt x="2489224" y="2048707"/>
                  <a:pt x="2478852" y="2038335"/>
                  <a:pt x="2478852" y="2025541"/>
                </a:cubicBezTo>
                <a:cubicBezTo>
                  <a:pt x="2478852" y="2012747"/>
                  <a:pt x="2489224" y="2002375"/>
                  <a:pt x="2502018" y="2002375"/>
                </a:cubicBezTo>
                <a:close/>
                <a:moveTo>
                  <a:pt x="2324919" y="2002375"/>
                </a:moveTo>
                <a:cubicBezTo>
                  <a:pt x="2337713" y="2002375"/>
                  <a:pt x="2348085" y="2012747"/>
                  <a:pt x="2348085" y="2025541"/>
                </a:cubicBezTo>
                <a:cubicBezTo>
                  <a:pt x="2348085" y="2038335"/>
                  <a:pt x="2337713" y="2048707"/>
                  <a:pt x="2324919" y="2048707"/>
                </a:cubicBezTo>
                <a:cubicBezTo>
                  <a:pt x="2312125" y="2048707"/>
                  <a:pt x="2301753" y="2038335"/>
                  <a:pt x="2301753" y="2025541"/>
                </a:cubicBezTo>
                <a:cubicBezTo>
                  <a:pt x="2301753" y="2012747"/>
                  <a:pt x="2312125" y="2002375"/>
                  <a:pt x="2324919" y="2002375"/>
                </a:cubicBezTo>
                <a:close/>
                <a:moveTo>
                  <a:pt x="2147820" y="2002375"/>
                </a:moveTo>
                <a:cubicBezTo>
                  <a:pt x="2160614" y="2002375"/>
                  <a:pt x="2170986" y="2012747"/>
                  <a:pt x="2170986" y="2025541"/>
                </a:cubicBezTo>
                <a:cubicBezTo>
                  <a:pt x="2170986" y="2038335"/>
                  <a:pt x="2160614" y="2048707"/>
                  <a:pt x="2147820" y="2048707"/>
                </a:cubicBezTo>
                <a:cubicBezTo>
                  <a:pt x="2135026" y="2048707"/>
                  <a:pt x="2124654" y="2038335"/>
                  <a:pt x="2124654" y="2025541"/>
                </a:cubicBezTo>
                <a:cubicBezTo>
                  <a:pt x="2124654" y="2012747"/>
                  <a:pt x="2135026" y="2002375"/>
                  <a:pt x="2147820" y="2002375"/>
                </a:cubicBezTo>
                <a:close/>
                <a:moveTo>
                  <a:pt x="1970721" y="2002375"/>
                </a:moveTo>
                <a:cubicBezTo>
                  <a:pt x="1983515" y="2002375"/>
                  <a:pt x="1993887" y="2012747"/>
                  <a:pt x="1993887" y="2025541"/>
                </a:cubicBezTo>
                <a:cubicBezTo>
                  <a:pt x="1993887" y="2038335"/>
                  <a:pt x="1983515" y="2048707"/>
                  <a:pt x="1970721" y="2048707"/>
                </a:cubicBezTo>
                <a:cubicBezTo>
                  <a:pt x="1957927" y="2048707"/>
                  <a:pt x="1947555" y="2038335"/>
                  <a:pt x="1947555" y="2025541"/>
                </a:cubicBezTo>
                <a:cubicBezTo>
                  <a:pt x="1947555" y="2012747"/>
                  <a:pt x="1957927" y="2002375"/>
                  <a:pt x="1970721" y="2002375"/>
                </a:cubicBezTo>
                <a:close/>
                <a:moveTo>
                  <a:pt x="1793622" y="2002375"/>
                </a:moveTo>
                <a:cubicBezTo>
                  <a:pt x="1806416" y="2002375"/>
                  <a:pt x="1816788" y="2012747"/>
                  <a:pt x="1816788" y="2025541"/>
                </a:cubicBezTo>
                <a:cubicBezTo>
                  <a:pt x="1816788" y="2038335"/>
                  <a:pt x="1806416" y="2048707"/>
                  <a:pt x="1793622" y="2048707"/>
                </a:cubicBezTo>
                <a:cubicBezTo>
                  <a:pt x="1780828" y="2048707"/>
                  <a:pt x="1770456" y="2038335"/>
                  <a:pt x="1770456" y="2025541"/>
                </a:cubicBezTo>
                <a:cubicBezTo>
                  <a:pt x="1770456" y="2012747"/>
                  <a:pt x="1780828" y="2002375"/>
                  <a:pt x="1793622" y="2002375"/>
                </a:cubicBezTo>
                <a:close/>
                <a:moveTo>
                  <a:pt x="1619112" y="2002375"/>
                </a:moveTo>
                <a:cubicBezTo>
                  <a:pt x="1631908" y="2002375"/>
                  <a:pt x="1642282" y="2012747"/>
                  <a:pt x="1642282" y="2025541"/>
                </a:cubicBezTo>
                <a:cubicBezTo>
                  <a:pt x="1642282" y="2038335"/>
                  <a:pt x="1631908" y="2048707"/>
                  <a:pt x="1619112" y="2048707"/>
                </a:cubicBezTo>
                <a:cubicBezTo>
                  <a:pt x="1606317" y="2048707"/>
                  <a:pt x="1595944" y="2038335"/>
                  <a:pt x="1595944" y="2025541"/>
                </a:cubicBezTo>
                <a:cubicBezTo>
                  <a:pt x="1595944" y="2012747"/>
                  <a:pt x="1606317" y="2002375"/>
                  <a:pt x="1619112" y="2002375"/>
                </a:cubicBezTo>
                <a:close/>
                <a:moveTo>
                  <a:pt x="1442021" y="2002375"/>
                </a:moveTo>
                <a:cubicBezTo>
                  <a:pt x="1454815" y="2002375"/>
                  <a:pt x="1465187" y="2012747"/>
                  <a:pt x="1465187" y="2025541"/>
                </a:cubicBezTo>
                <a:cubicBezTo>
                  <a:pt x="1465187" y="2038335"/>
                  <a:pt x="1454815" y="2048707"/>
                  <a:pt x="1442021" y="2048707"/>
                </a:cubicBezTo>
                <a:cubicBezTo>
                  <a:pt x="1429227" y="2048707"/>
                  <a:pt x="1418856" y="2038335"/>
                  <a:pt x="1418856" y="2025541"/>
                </a:cubicBezTo>
                <a:cubicBezTo>
                  <a:pt x="1418856" y="2012747"/>
                  <a:pt x="1429227" y="2002375"/>
                  <a:pt x="1442021" y="2002375"/>
                </a:cubicBezTo>
                <a:close/>
                <a:moveTo>
                  <a:pt x="1264922" y="2002375"/>
                </a:moveTo>
                <a:cubicBezTo>
                  <a:pt x="1277717" y="2002375"/>
                  <a:pt x="1288088" y="2012747"/>
                  <a:pt x="1288088" y="2025541"/>
                </a:cubicBezTo>
                <a:cubicBezTo>
                  <a:pt x="1288088" y="2038335"/>
                  <a:pt x="1277717" y="2048707"/>
                  <a:pt x="1264922" y="2048707"/>
                </a:cubicBezTo>
                <a:cubicBezTo>
                  <a:pt x="1252128" y="2048707"/>
                  <a:pt x="1241755" y="2038335"/>
                  <a:pt x="1241755" y="2025541"/>
                </a:cubicBezTo>
                <a:cubicBezTo>
                  <a:pt x="1241755" y="2012747"/>
                  <a:pt x="1252128" y="2002375"/>
                  <a:pt x="1264922" y="2002375"/>
                </a:cubicBezTo>
                <a:close/>
                <a:moveTo>
                  <a:pt x="1087828" y="2002375"/>
                </a:moveTo>
                <a:cubicBezTo>
                  <a:pt x="1100623" y="2002375"/>
                  <a:pt x="1110996" y="2012747"/>
                  <a:pt x="1110996" y="2025541"/>
                </a:cubicBezTo>
                <a:cubicBezTo>
                  <a:pt x="1110996" y="2038335"/>
                  <a:pt x="1100623" y="2048707"/>
                  <a:pt x="1087828" y="2048707"/>
                </a:cubicBezTo>
                <a:cubicBezTo>
                  <a:pt x="1075031" y="2048707"/>
                  <a:pt x="1064658" y="2038335"/>
                  <a:pt x="1064658" y="2025541"/>
                </a:cubicBezTo>
                <a:cubicBezTo>
                  <a:pt x="1064658" y="2012747"/>
                  <a:pt x="1075031" y="2002375"/>
                  <a:pt x="1087828" y="2002375"/>
                </a:cubicBezTo>
                <a:close/>
                <a:moveTo>
                  <a:pt x="910727" y="2002375"/>
                </a:moveTo>
                <a:cubicBezTo>
                  <a:pt x="923521" y="2002375"/>
                  <a:pt x="933893" y="2012747"/>
                  <a:pt x="933893" y="2025541"/>
                </a:cubicBezTo>
                <a:cubicBezTo>
                  <a:pt x="933893" y="2038335"/>
                  <a:pt x="923521" y="2048707"/>
                  <a:pt x="910727" y="2048707"/>
                </a:cubicBezTo>
                <a:cubicBezTo>
                  <a:pt x="897930" y="2048707"/>
                  <a:pt x="887561" y="2038335"/>
                  <a:pt x="887561" y="2025541"/>
                </a:cubicBezTo>
                <a:cubicBezTo>
                  <a:pt x="887561" y="2012747"/>
                  <a:pt x="897930" y="2002375"/>
                  <a:pt x="910727" y="2002375"/>
                </a:cubicBezTo>
                <a:close/>
                <a:moveTo>
                  <a:pt x="733629" y="2002375"/>
                </a:moveTo>
                <a:cubicBezTo>
                  <a:pt x="746423" y="2002375"/>
                  <a:pt x="756795" y="2012747"/>
                  <a:pt x="756795" y="2025541"/>
                </a:cubicBezTo>
                <a:cubicBezTo>
                  <a:pt x="756795" y="2038335"/>
                  <a:pt x="746423" y="2048707"/>
                  <a:pt x="733629" y="2048707"/>
                </a:cubicBezTo>
                <a:cubicBezTo>
                  <a:pt x="720835" y="2048707"/>
                  <a:pt x="710463" y="2038335"/>
                  <a:pt x="710463" y="2025541"/>
                </a:cubicBezTo>
                <a:cubicBezTo>
                  <a:pt x="710463" y="2012747"/>
                  <a:pt x="720835" y="2002375"/>
                  <a:pt x="733629" y="2002375"/>
                </a:cubicBezTo>
                <a:close/>
                <a:moveTo>
                  <a:pt x="556528" y="2002375"/>
                </a:moveTo>
                <a:cubicBezTo>
                  <a:pt x="569323" y="2002375"/>
                  <a:pt x="579695" y="2012747"/>
                  <a:pt x="579695" y="2025541"/>
                </a:cubicBezTo>
                <a:cubicBezTo>
                  <a:pt x="579695" y="2038335"/>
                  <a:pt x="569323" y="2048707"/>
                  <a:pt x="556528" y="2048707"/>
                </a:cubicBezTo>
                <a:cubicBezTo>
                  <a:pt x="543734" y="2048707"/>
                  <a:pt x="533363" y="2038335"/>
                  <a:pt x="533363" y="2025541"/>
                </a:cubicBezTo>
                <a:cubicBezTo>
                  <a:pt x="533363" y="2012747"/>
                  <a:pt x="543734" y="2002375"/>
                  <a:pt x="556528" y="2002375"/>
                </a:cubicBezTo>
                <a:close/>
                <a:moveTo>
                  <a:pt x="379430" y="2002375"/>
                </a:moveTo>
                <a:cubicBezTo>
                  <a:pt x="392225" y="2002375"/>
                  <a:pt x="402596" y="2012747"/>
                  <a:pt x="402596" y="2025541"/>
                </a:cubicBezTo>
                <a:cubicBezTo>
                  <a:pt x="402596" y="2038335"/>
                  <a:pt x="392225" y="2048707"/>
                  <a:pt x="379430" y="2048707"/>
                </a:cubicBezTo>
                <a:cubicBezTo>
                  <a:pt x="366636" y="2048707"/>
                  <a:pt x="356264" y="2038335"/>
                  <a:pt x="356264" y="2025541"/>
                </a:cubicBezTo>
                <a:cubicBezTo>
                  <a:pt x="356264" y="2012747"/>
                  <a:pt x="366636" y="2002375"/>
                  <a:pt x="379430" y="2002375"/>
                </a:cubicBezTo>
                <a:close/>
                <a:moveTo>
                  <a:pt x="202329" y="2002375"/>
                </a:moveTo>
                <a:cubicBezTo>
                  <a:pt x="215123" y="2002375"/>
                  <a:pt x="225495" y="2012747"/>
                  <a:pt x="225495" y="2025541"/>
                </a:cubicBezTo>
                <a:cubicBezTo>
                  <a:pt x="225495" y="2038335"/>
                  <a:pt x="215123" y="2048707"/>
                  <a:pt x="202329" y="2048707"/>
                </a:cubicBezTo>
                <a:cubicBezTo>
                  <a:pt x="189535" y="2048707"/>
                  <a:pt x="179163" y="2038335"/>
                  <a:pt x="179163" y="2025541"/>
                </a:cubicBezTo>
                <a:cubicBezTo>
                  <a:pt x="179163" y="2012747"/>
                  <a:pt x="189535" y="2002375"/>
                  <a:pt x="202329" y="2002375"/>
                </a:cubicBezTo>
                <a:close/>
                <a:moveTo>
                  <a:pt x="25231" y="2002375"/>
                </a:moveTo>
                <a:cubicBezTo>
                  <a:pt x="38025" y="2002375"/>
                  <a:pt x="48397" y="2012747"/>
                  <a:pt x="48397" y="2025541"/>
                </a:cubicBezTo>
                <a:cubicBezTo>
                  <a:pt x="48397" y="2038335"/>
                  <a:pt x="38025" y="2048707"/>
                  <a:pt x="25231" y="2048707"/>
                </a:cubicBezTo>
                <a:cubicBezTo>
                  <a:pt x="12437" y="2048707"/>
                  <a:pt x="2065" y="2038335"/>
                  <a:pt x="2065" y="2025541"/>
                </a:cubicBezTo>
                <a:cubicBezTo>
                  <a:pt x="2065" y="2012747"/>
                  <a:pt x="12437" y="2002375"/>
                  <a:pt x="25231" y="2002375"/>
                </a:cubicBezTo>
                <a:close/>
                <a:moveTo>
                  <a:pt x="3389573" y="1831011"/>
                </a:moveTo>
                <a:cubicBezTo>
                  <a:pt x="3402367" y="1831011"/>
                  <a:pt x="3412739" y="1841383"/>
                  <a:pt x="3412739" y="1854177"/>
                </a:cubicBezTo>
                <a:cubicBezTo>
                  <a:pt x="3412739" y="1866971"/>
                  <a:pt x="3402367" y="1877343"/>
                  <a:pt x="3389573" y="1877343"/>
                </a:cubicBezTo>
                <a:cubicBezTo>
                  <a:pt x="3376779" y="1877343"/>
                  <a:pt x="3366407" y="1866971"/>
                  <a:pt x="3366407" y="1854177"/>
                </a:cubicBezTo>
                <a:cubicBezTo>
                  <a:pt x="3366407" y="1841383"/>
                  <a:pt x="3376779" y="1831011"/>
                  <a:pt x="3389573" y="1831011"/>
                </a:cubicBezTo>
                <a:close/>
                <a:moveTo>
                  <a:pt x="3212478" y="1831011"/>
                </a:moveTo>
                <a:cubicBezTo>
                  <a:pt x="3225272" y="1831011"/>
                  <a:pt x="3235644" y="1841383"/>
                  <a:pt x="3235644" y="1854177"/>
                </a:cubicBezTo>
                <a:cubicBezTo>
                  <a:pt x="3235644" y="1866971"/>
                  <a:pt x="3225272" y="1877343"/>
                  <a:pt x="3212478" y="1877343"/>
                </a:cubicBezTo>
                <a:cubicBezTo>
                  <a:pt x="3199684" y="1877343"/>
                  <a:pt x="3189312" y="1866971"/>
                  <a:pt x="3189312" y="1854177"/>
                </a:cubicBezTo>
                <a:cubicBezTo>
                  <a:pt x="3189312" y="1841383"/>
                  <a:pt x="3199684" y="1831011"/>
                  <a:pt x="3212478" y="1831011"/>
                </a:cubicBezTo>
                <a:close/>
                <a:moveTo>
                  <a:pt x="3035379" y="1831011"/>
                </a:moveTo>
                <a:cubicBezTo>
                  <a:pt x="3048173" y="1831011"/>
                  <a:pt x="3058545" y="1841383"/>
                  <a:pt x="3058545" y="1854177"/>
                </a:cubicBezTo>
                <a:cubicBezTo>
                  <a:pt x="3058545" y="1866971"/>
                  <a:pt x="3048173" y="1877343"/>
                  <a:pt x="3035379" y="1877343"/>
                </a:cubicBezTo>
                <a:cubicBezTo>
                  <a:pt x="3022585" y="1877343"/>
                  <a:pt x="3012213" y="1866971"/>
                  <a:pt x="3012213" y="1854177"/>
                </a:cubicBezTo>
                <a:cubicBezTo>
                  <a:pt x="3012213" y="1841383"/>
                  <a:pt x="3022585" y="1831011"/>
                  <a:pt x="3035379" y="1831011"/>
                </a:cubicBezTo>
                <a:close/>
                <a:moveTo>
                  <a:pt x="2858280" y="1831011"/>
                </a:moveTo>
                <a:cubicBezTo>
                  <a:pt x="2871074" y="1831011"/>
                  <a:pt x="2881446" y="1841383"/>
                  <a:pt x="2881446" y="1854177"/>
                </a:cubicBezTo>
                <a:cubicBezTo>
                  <a:pt x="2881446" y="1866971"/>
                  <a:pt x="2871074" y="1877343"/>
                  <a:pt x="2858280" y="1877343"/>
                </a:cubicBezTo>
                <a:cubicBezTo>
                  <a:pt x="2845486" y="1877343"/>
                  <a:pt x="2835114" y="1866971"/>
                  <a:pt x="2835114" y="1854177"/>
                </a:cubicBezTo>
                <a:cubicBezTo>
                  <a:pt x="2835114" y="1841383"/>
                  <a:pt x="2845486" y="1831011"/>
                  <a:pt x="2858280" y="1831011"/>
                </a:cubicBezTo>
                <a:close/>
                <a:moveTo>
                  <a:pt x="2681181" y="1831011"/>
                </a:moveTo>
                <a:cubicBezTo>
                  <a:pt x="2693975" y="1831011"/>
                  <a:pt x="2704347" y="1841383"/>
                  <a:pt x="2704347" y="1854177"/>
                </a:cubicBezTo>
                <a:cubicBezTo>
                  <a:pt x="2704347" y="1866971"/>
                  <a:pt x="2693975" y="1877343"/>
                  <a:pt x="2681181" y="1877343"/>
                </a:cubicBezTo>
                <a:cubicBezTo>
                  <a:pt x="2668387" y="1877343"/>
                  <a:pt x="2658015" y="1866971"/>
                  <a:pt x="2658015" y="1854177"/>
                </a:cubicBezTo>
                <a:cubicBezTo>
                  <a:pt x="2658015" y="1841383"/>
                  <a:pt x="2668387" y="1831011"/>
                  <a:pt x="2681181" y="1831011"/>
                </a:cubicBezTo>
                <a:close/>
                <a:moveTo>
                  <a:pt x="2504082" y="1831011"/>
                </a:moveTo>
                <a:cubicBezTo>
                  <a:pt x="2516876" y="1831011"/>
                  <a:pt x="2527248" y="1841383"/>
                  <a:pt x="2527248" y="1854177"/>
                </a:cubicBezTo>
                <a:cubicBezTo>
                  <a:pt x="2527248" y="1866971"/>
                  <a:pt x="2516876" y="1877343"/>
                  <a:pt x="2504082" y="1877343"/>
                </a:cubicBezTo>
                <a:cubicBezTo>
                  <a:pt x="2491288" y="1877343"/>
                  <a:pt x="2480916" y="1866971"/>
                  <a:pt x="2480916" y="1854177"/>
                </a:cubicBezTo>
                <a:cubicBezTo>
                  <a:pt x="2480916" y="1841383"/>
                  <a:pt x="2491288" y="1831011"/>
                  <a:pt x="2504082" y="1831011"/>
                </a:cubicBezTo>
                <a:close/>
                <a:moveTo>
                  <a:pt x="2326983" y="1831011"/>
                </a:moveTo>
                <a:cubicBezTo>
                  <a:pt x="2339777" y="1831011"/>
                  <a:pt x="2350149" y="1841383"/>
                  <a:pt x="2350149" y="1854177"/>
                </a:cubicBezTo>
                <a:cubicBezTo>
                  <a:pt x="2350149" y="1866971"/>
                  <a:pt x="2339777" y="1877343"/>
                  <a:pt x="2326983" y="1877343"/>
                </a:cubicBezTo>
                <a:cubicBezTo>
                  <a:pt x="2314189" y="1877343"/>
                  <a:pt x="2303817" y="1866971"/>
                  <a:pt x="2303817" y="1854177"/>
                </a:cubicBezTo>
                <a:cubicBezTo>
                  <a:pt x="2303817" y="1841383"/>
                  <a:pt x="2314189" y="1831011"/>
                  <a:pt x="2326983" y="1831011"/>
                </a:cubicBezTo>
                <a:close/>
                <a:moveTo>
                  <a:pt x="2149884" y="1831011"/>
                </a:moveTo>
                <a:cubicBezTo>
                  <a:pt x="2162678" y="1831011"/>
                  <a:pt x="2173050" y="1841383"/>
                  <a:pt x="2173050" y="1854177"/>
                </a:cubicBezTo>
                <a:cubicBezTo>
                  <a:pt x="2173050" y="1866971"/>
                  <a:pt x="2162678" y="1877343"/>
                  <a:pt x="2149884" y="1877343"/>
                </a:cubicBezTo>
                <a:cubicBezTo>
                  <a:pt x="2137090" y="1877343"/>
                  <a:pt x="2126718" y="1866971"/>
                  <a:pt x="2126718" y="1854177"/>
                </a:cubicBezTo>
                <a:cubicBezTo>
                  <a:pt x="2126718" y="1841383"/>
                  <a:pt x="2137090" y="1831011"/>
                  <a:pt x="2149884" y="1831011"/>
                </a:cubicBezTo>
                <a:close/>
                <a:moveTo>
                  <a:pt x="1972786" y="1831011"/>
                </a:moveTo>
                <a:cubicBezTo>
                  <a:pt x="1985580" y="1831011"/>
                  <a:pt x="1995952" y="1841383"/>
                  <a:pt x="1995952" y="1854177"/>
                </a:cubicBezTo>
                <a:cubicBezTo>
                  <a:pt x="1995952" y="1866971"/>
                  <a:pt x="1985580" y="1877343"/>
                  <a:pt x="1972786" y="1877343"/>
                </a:cubicBezTo>
                <a:cubicBezTo>
                  <a:pt x="1959992" y="1877343"/>
                  <a:pt x="1949620" y="1866971"/>
                  <a:pt x="1949620" y="1854177"/>
                </a:cubicBezTo>
                <a:cubicBezTo>
                  <a:pt x="1949620" y="1841383"/>
                  <a:pt x="1959992" y="1831011"/>
                  <a:pt x="1972786" y="1831011"/>
                </a:cubicBezTo>
                <a:close/>
                <a:moveTo>
                  <a:pt x="1795687" y="1831011"/>
                </a:moveTo>
                <a:cubicBezTo>
                  <a:pt x="1808481" y="1831011"/>
                  <a:pt x="1818853" y="1841383"/>
                  <a:pt x="1818853" y="1854177"/>
                </a:cubicBezTo>
                <a:cubicBezTo>
                  <a:pt x="1818853" y="1866971"/>
                  <a:pt x="1808481" y="1877343"/>
                  <a:pt x="1795687" y="1877343"/>
                </a:cubicBezTo>
                <a:cubicBezTo>
                  <a:pt x="1782893" y="1877343"/>
                  <a:pt x="1772521" y="1866971"/>
                  <a:pt x="1772521" y="1854177"/>
                </a:cubicBezTo>
                <a:cubicBezTo>
                  <a:pt x="1772521" y="1841383"/>
                  <a:pt x="1782893" y="1831011"/>
                  <a:pt x="1795687" y="1831011"/>
                </a:cubicBezTo>
                <a:close/>
                <a:moveTo>
                  <a:pt x="1621178" y="1831011"/>
                </a:moveTo>
                <a:cubicBezTo>
                  <a:pt x="1633973" y="1831011"/>
                  <a:pt x="1644347" y="1841383"/>
                  <a:pt x="1644347" y="1854177"/>
                </a:cubicBezTo>
                <a:cubicBezTo>
                  <a:pt x="1644347" y="1866971"/>
                  <a:pt x="1633973" y="1877343"/>
                  <a:pt x="1621178" y="1877343"/>
                </a:cubicBezTo>
                <a:cubicBezTo>
                  <a:pt x="1608382" y="1877343"/>
                  <a:pt x="1598009" y="1866971"/>
                  <a:pt x="1598009" y="1854177"/>
                </a:cubicBezTo>
                <a:cubicBezTo>
                  <a:pt x="1598009" y="1841383"/>
                  <a:pt x="1608382" y="1831011"/>
                  <a:pt x="1621178" y="1831011"/>
                </a:cubicBezTo>
                <a:close/>
                <a:moveTo>
                  <a:pt x="1444087" y="1831011"/>
                </a:moveTo>
                <a:cubicBezTo>
                  <a:pt x="1456880" y="1831011"/>
                  <a:pt x="1467252" y="1841383"/>
                  <a:pt x="1467252" y="1854177"/>
                </a:cubicBezTo>
                <a:cubicBezTo>
                  <a:pt x="1467252" y="1866971"/>
                  <a:pt x="1456880" y="1877343"/>
                  <a:pt x="1444087" y="1877343"/>
                </a:cubicBezTo>
                <a:cubicBezTo>
                  <a:pt x="1431292" y="1877343"/>
                  <a:pt x="1420921" y="1866971"/>
                  <a:pt x="1420921" y="1854177"/>
                </a:cubicBezTo>
                <a:cubicBezTo>
                  <a:pt x="1420921" y="1841383"/>
                  <a:pt x="1431292" y="1831011"/>
                  <a:pt x="1444087" y="1831011"/>
                </a:cubicBezTo>
                <a:close/>
                <a:moveTo>
                  <a:pt x="1266988" y="1831011"/>
                </a:moveTo>
                <a:cubicBezTo>
                  <a:pt x="1279781" y="1831011"/>
                  <a:pt x="1290154" y="1841383"/>
                  <a:pt x="1290154" y="1854177"/>
                </a:cubicBezTo>
                <a:cubicBezTo>
                  <a:pt x="1290154" y="1866971"/>
                  <a:pt x="1279781" y="1877343"/>
                  <a:pt x="1266988" y="1877343"/>
                </a:cubicBezTo>
                <a:cubicBezTo>
                  <a:pt x="1254193" y="1877343"/>
                  <a:pt x="1243822" y="1866971"/>
                  <a:pt x="1243822" y="1854177"/>
                </a:cubicBezTo>
                <a:cubicBezTo>
                  <a:pt x="1243822" y="1841383"/>
                  <a:pt x="1254193" y="1831011"/>
                  <a:pt x="1266988" y="1831011"/>
                </a:cubicBezTo>
                <a:close/>
                <a:moveTo>
                  <a:pt x="1089892" y="1831011"/>
                </a:moveTo>
                <a:cubicBezTo>
                  <a:pt x="1102687" y="1831011"/>
                  <a:pt x="1113059" y="1841383"/>
                  <a:pt x="1113059" y="1854177"/>
                </a:cubicBezTo>
                <a:cubicBezTo>
                  <a:pt x="1113059" y="1866971"/>
                  <a:pt x="1102687" y="1877343"/>
                  <a:pt x="1089892" y="1877343"/>
                </a:cubicBezTo>
                <a:cubicBezTo>
                  <a:pt x="1077096" y="1877343"/>
                  <a:pt x="1066723" y="1866971"/>
                  <a:pt x="1066723" y="1854177"/>
                </a:cubicBezTo>
                <a:cubicBezTo>
                  <a:pt x="1066723" y="1841383"/>
                  <a:pt x="1077096" y="1831011"/>
                  <a:pt x="1089892" y="1831011"/>
                </a:cubicBezTo>
                <a:close/>
                <a:moveTo>
                  <a:pt x="912792" y="1831011"/>
                </a:moveTo>
                <a:cubicBezTo>
                  <a:pt x="925586" y="1831011"/>
                  <a:pt x="935957" y="1841383"/>
                  <a:pt x="935957" y="1854177"/>
                </a:cubicBezTo>
                <a:cubicBezTo>
                  <a:pt x="935957" y="1866971"/>
                  <a:pt x="925586" y="1877343"/>
                  <a:pt x="912792" y="1877343"/>
                </a:cubicBezTo>
                <a:cubicBezTo>
                  <a:pt x="899995" y="1877343"/>
                  <a:pt x="889626" y="1866971"/>
                  <a:pt x="889626" y="1854177"/>
                </a:cubicBezTo>
                <a:cubicBezTo>
                  <a:pt x="889626" y="1841383"/>
                  <a:pt x="899995" y="1831011"/>
                  <a:pt x="912792" y="1831011"/>
                </a:cubicBezTo>
                <a:close/>
                <a:moveTo>
                  <a:pt x="735694" y="1831011"/>
                </a:moveTo>
                <a:cubicBezTo>
                  <a:pt x="748488" y="1831011"/>
                  <a:pt x="758860" y="1841383"/>
                  <a:pt x="758860" y="1854177"/>
                </a:cubicBezTo>
                <a:cubicBezTo>
                  <a:pt x="758860" y="1866971"/>
                  <a:pt x="748488" y="1877343"/>
                  <a:pt x="735694" y="1877343"/>
                </a:cubicBezTo>
                <a:cubicBezTo>
                  <a:pt x="722900" y="1877343"/>
                  <a:pt x="712528" y="1866971"/>
                  <a:pt x="712528" y="1854177"/>
                </a:cubicBezTo>
                <a:cubicBezTo>
                  <a:pt x="712528" y="1841383"/>
                  <a:pt x="722900" y="1831011"/>
                  <a:pt x="735694" y="1831011"/>
                </a:cubicBezTo>
                <a:close/>
                <a:moveTo>
                  <a:pt x="558593" y="1831011"/>
                </a:moveTo>
                <a:cubicBezTo>
                  <a:pt x="571387" y="1831011"/>
                  <a:pt x="581759" y="1841383"/>
                  <a:pt x="581759" y="1854177"/>
                </a:cubicBezTo>
                <a:cubicBezTo>
                  <a:pt x="581759" y="1866971"/>
                  <a:pt x="571387" y="1877343"/>
                  <a:pt x="558593" y="1877343"/>
                </a:cubicBezTo>
                <a:cubicBezTo>
                  <a:pt x="545799" y="1877343"/>
                  <a:pt x="535427" y="1866971"/>
                  <a:pt x="535427" y="1854177"/>
                </a:cubicBezTo>
                <a:cubicBezTo>
                  <a:pt x="535427" y="1841383"/>
                  <a:pt x="545799" y="1831011"/>
                  <a:pt x="558593" y="1831011"/>
                </a:cubicBezTo>
                <a:close/>
                <a:moveTo>
                  <a:pt x="381495" y="1831011"/>
                </a:moveTo>
                <a:cubicBezTo>
                  <a:pt x="394290" y="1831011"/>
                  <a:pt x="404660" y="1841383"/>
                  <a:pt x="404660" y="1854177"/>
                </a:cubicBezTo>
                <a:cubicBezTo>
                  <a:pt x="404660" y="1866971"/>
                  <a:pt x="394290" y="1877343"/>
                  <a:pt x="381495" y="1877343"/>
                </a:cubicBezTo>
                <a:cubicBezTo>
                  <a:pt x="368701" y="1877343"/>
                  <a:pt x="358329" y="1866971"/>
                  <a:pt x="358329" y="1854177"/>
                </a:cubicBezTo>
                <a:cubicBezTo>
                  <a:pt x="358329" y="1841383"/>
                  <a:pt x="368701" y="1831011"/>
                  <a:pt x="381495" y="1831011"/>
                </a:cubicBezTo>
                <a:close/>
                <a:moveTo>
                  <a:pt x="204395" y="1831011"/>
                </a:moveTo>
                <a:cubicBezTo>
                  <a:pt x="217189" y="1831011"/>
                  <a:pt x="227561" y="1841383"/>
                  <a:pt x="227561" y="1854177"/>
                </a:cubicBezTo>
                <a:cubicBezTo>
                  <a:pt x="227561" y="1866971"/>
                  <a:pt x="217189" y="1877343"/>
                  <a:pt x="204395" y="1877343"/>
                </a:cubicBezTo>
                <a:cubicBezTo>
                  <a:pt x="191601" y="1877343"/>
                  <a:pt x="181229" y="1866971"/>
                  <a:pt x="181229" y="1854177"/>
                </a:cubicBezTo>
                <a:cubicBezTo>
                  <a:pt x="181229" y="1841383"/>
                  <a:pt x="191601" y="1831011"/>
                  <a:pt x="204395" y="1831011"/>
                </a:cubicBezTo>
                <a:close/>
                <a:moveTo>
                  <a:pt x="27296" y="1831011"/>
                </a:moveTo>
                <a:cubicBezTo>
                  <a:pt x="40090" y="1831011"/>
                  <a:pt x="50462" y="1841383"/>
                  <a:pt x="50462" y="1854177"/>
                </a:cubicBezTo>
                <a:cubicBezTo>
                  <a:pt x="50462" y="1866971"/>
                  <a:pt x="40090" y="1877343"/>
                  <a:pt x="27296" y="1877343"/>
                </a:cubicBezTo>
                <a:cubicBezTo>
                  <a:pt x="14502" y="1877343"/>
                  <a:pt x="4130" y="1866971"/>
                  <a:pt x="4130" y="1854177"/>
                </a:cubicBezTo>
                <a:cubicBezTo>
                  <a:pt x="4130" y="1841383"/>
                  <a:pt x="14502" y="1831011"/>
                  <a:pt x="27296" y="1831011"/>
                </a:cubicBezTo>
                <a:close/>
                <a:moveTo>
                  <a:pt x="1625311" y="1626915"/>
                </a:moveTo>
                <a:cubicBezTo>
                  <a:pt x="1638109" y="1626915"/>
                  <a:pt x="1648481" y="1637282"/>
                  <a:pt x="1648481" y="1650075"/>
                </a:cubicBezTo>
                <a:cubicBezTo>
                  <a:pt x="1648481" y="1662870"/>
                  <a:pt x="1638109" y="1673243"/>
                  <a:pt x="1625311" y="1673243"/>
                </a:cubicBezTo>
                <a:cubicBezTo>
                  <a:pt x="1612515" y="1673243"/>
                  <a:pt x="1602141" y="1662870"/>
                  <a:pt x="1602141" y="1650075"/>
                </a:cubicBezTo>
                <a:cubicBezTo>
                  <a:pt x="1602141" y="1637282"/>
                  <a:pt x="1612515" y="1626915"/>
                  <a:pt x="1625311" y="1626915"/>
                </a:cubicBezTo>
                <a:close/>
                <a:moveTo>
                  <a:pt x="1448221" y="1626915"/>
                </a:moveTo>
                <a:cubicBezTo>
                  <a:pt x="1461014" y="1626915"/>
                  <a:pt x="1471385" y="1637282"/>
                  <a:pt x="1471385" y="1650075"/>
                </a:cubicBezTo>
                <a:cubicBezTo>
                  <a:pt x="1471385" y="1662870"/>
                  <a:pt x="1461014" y="1673243"/>
                  <a:pt x="1448221" y="1673243"/>
                </a:cubicBezTo>
                <a:cubicBezTo>
                  <a:pt x="1435428" y="1673243"/>
                  <a:pt x="1425056" y="1662870"/>
                  <a:pt x="1425056" y="1650075"/>
                </a:cubicBezTo>
                <a:cubicBezTo>
                  <a:pt x="1425056" y="1637282"/>
                  <a:pt x="1435428" y="1626915"/>
                  <a:pt x="1448221" y="1626915"/>
                </a:cubicBezTo>
                <a:close/>
                <a:moveTo>
                  <a:pt x="1271122" y="1626915"/>
                </a:moveTo>
                <a:cubicBezTo>
                  <a:pt x="1283916" y="1626915"/>
                  <a:pt x="1294289" y="1637282"/>
                  <a:pt x="1294289" y="1650075"/>
                </a:cubicBezTo>
                <a:cubicBezTo>
                  <a:pt x="1294289" y="1662870"/>
                  <a:pt x="1283916" y="1673243"/>
                  <a:pt x="1271122" y="1673243"/>
                </a:cubicBezTo>
                <a:cubicBezTo>
                  <a:pt x="1258328" y="1673243"/>
                  <a:pt x="1247956" y="1662870"/>
                  <a:pt x="1247956" y="1650075"/>
                </a:cubicBezTo>
                <a:cubicBezTo>
                  <a:pt x="1247956" y="1637282"/>
                  <a:pt x="1258328" y="1626915"/>
                  <a:pt x="1271122" y="1626915"/>
                </a:cubicBezTo>
                <a:close/>
                <a:moveTo>
                  <a:pt x="1094030" y="1626915"/>
                </a:moveTo>
                <a:cubicBezTo>
                  <a:pt x="1106826" y="1626915"/>
                  <a:pt x="1117196" y="1637282"/>
                  <a:pt x="1117196" y="1650075"/>
                </a:cubicBezTo>
                <a:cubicBezTo>
                  <a:pt x="1117196" y="1662870"/>
                  <a:pt x="1106826" y="1673243"/>
                  <a:pt x="1094030" y="1673243"/>
                </a:cubicBezTo>
                <a:cubicBezTo>
                  <a:pt x="1081233" y="1673243"/>
                  <a:pt x="1070859" y="1662870"/>
                  <a:pt x="1070859" y="1650075"/>
                </a:cubicBezTo>
                <a:cubicBezTo>
                  <a:pt x="1070859" y="1637282"/>
                  <a:pt x="1081233" y="1626915"/>
                  <a:pt x="1094030" y="1626915"/>
                </a:cubicBezTo>
                <a:close/>
                <a:moveTo>
                  <a:pt x="916930" y="1626915"/>
                </a:moveTo>
                <a:cubicBezTo>
                  <a:pt x="929720" y="1626915"/>
                  <a:pt x="940092" y="1637282"/>
                  <a:pt x="940092" y="1650075"/>
                </a:cubicBezTo>
                <a:cubicBezTo>
                  <a:pt x="940092" y="1662870"/>
                  <a:pt x="929720" y="1673243"/>
                  <a:pt x="916930" y="1673243"/>
                </a:cubicBezTo>
                <a:cubicBezTo>
                  <a:pt x="904129" y="1673243"/>
                  <a:pt x="893761" y="1662870"/>
                  <a:pt x="893761" y="1650075"/>
                </a:cubicBezTo>
                <a:cubicBezTo>
                  <a:pt x="893761" y="1637282"/>
                  <a:pt x="904129" y="1626915"/>
                  <a:pt x="916930" y="1626915"/>
                </a:cubicBezTo>
                <a:close/>
                <a:moveTo>
                  <a:pt x="739831" y="1626915"/>
                </a:moveTo>
                <a:cubicBezTo>
                  <a:pt x="752625" y="1626915"/>
                  <a:pt x="762997" y="1637282"/>
                  <a:pt x="762997" y="1650075"/>
                </a:cubicBezTo>
                <a:cubicBezTo>
                  <a:pt x="762997" y="1662870"/>
                  <a:pt x="752625" y="1673243"/>
                  <a:pt x="739831" y="1673243"/>
                </a:cubicBezTo>
                <a:cubicBezTo>
                  <a:pt x="727037" y="1673243"/>
                  <a:pt x="716664" y="1662870"/>
                  <a:pt x="716664" y="1650075"/>
                </a:cubicBezTo>
                <a:cubicBezTo>
                  <a:pt x="716664" y="1637282"/>
                  <a:pt x="727037" y="1626915"/>
                  <a:pt x="739831" y="1626915"/>
                </a:cubicBezTo>
                <a:close/>
                <a:moveTo>
                  <a:pt x="562728" y="1626915"/>
                </a:moveTo>
                <a:cubicBezTo>
                  <a:pt x="575523" y="1626915"/>
                  <a:pt x="585895" y="1637282"/>
                  <a:pt x="585895" y="1650075"/>
                </a:cubicBezTo>
                <a:cubicBezTo>
                  <a:pt x="585895" y="1662870"/>
                  <a:pt x="575523" y="1673243"/>
                  <a:pt x="562728" y="1673243"/>
                </a:cubicBezTo>
                <a:cubicBezTo>
                  <a:pt x="549934" y="1673243"/>
                  <a:pt x="539562" y="1662870"/>
                  <a:pt x="539562" y="1650075"/>
                </a:cubicBezTo>
                <a:cubicBezTo>
                  <a:pt x="539562" y="1637282"/>
                  <a:pt x="549934" y="1626915"/>
                  <a:pt x="562728" y="1626915"/>
                </a:cubicBezTo>
                <a:close/>
                <a:moveTo>
                  <a:pt x="385632" y="1626915"/>
                </a:moveTo>
                <a:cubicBezTo>
                  <a:pt x="398426" y="1626915"/>
                  <a:pt x="408796" y="1637282"/>
                  <a:pt x="408796" y="1650075"/>
                </a:cubicBezTo>
                <a:cubicBezTo>
                  <a:pt x="408796" y="1662870"/>
                  <a:pt x="398426" y="1673243"/>
                  <a:pt x="385632" y="1673243"/>
                </a:cubicBezTo>
                <a:cubicBezTo>
                  <a:pt x="372837" y="1673243"/>
                  <a:pt x="362465" y="1662870"/>
                  <a:pt x="362465" y="1650075"/>
                </a:cubicBezTo>
                <a:cubicBezTo>
                  <a:pt x="362465" y="1637282"/>
                  <a:pt x="372837" y="1626915"/>
                  <a:pt x="385632" y="1626915"/>
                </a:cubicBezTo>
                <a:close/>
                <a:moveTo>
                  <a:pt x="208530" y="1626915"/>
                </a:moveTo>
                <a:cubicBezTo>
                  <a:pt x="221324" y="1626915"/>
                  <a:pt x="231696" y="1637282"/>
                  <a:pt x="231696" y="1650075"/>
                </a:cubicBezTo>
                <a:cubicBezTo>
                  <a:pt x="231696" y="1662870"/>
                  <a:pt x="221324" y="1673243"/>
                  <a:pt x="208530" y="1673243"/>
                </a:cubicBezTo>
                <a:cubicBezTo>
                  <a:pt x="195736" y="1673243"/>
                  <a:pt x="185364" y="1662870"/>
                  <a:pt x="185364" y="1650075"/>
                </a:cubicBezTo>
                <a:cubicBezTo>
                  <a:pt x="185364" y="1637282"/>
                  <a:pt x="195736" y="1626915"/>
                  <a:pt x="208530" y="1626915"/>
                </a:cubicBezTo>
                <a:close/>
                <a:moveTo>
                  <a:pt x="31432" y="1626915"/>
                </a:moveTo>
                <a:cubicBezTo>
                  <a:pt x="44226" y="1626915"/>
                  <a:pt x="54597" y="1637282"/>
                  <a:pt x="54597" y="1650075"/>
                </a:cubicBezTo>
                <a:cubicBezTo>
                  <a:pt x="54597" y="1662870"/>
                  <a:pt x="44226" y="1673243"/>
                  <a:pt x="31432" y="1673243"/>
                </a:cubicBezTo>
                <a:cubicBezTo>
                  <a:pt x="18638" y="1673243"/>
                  <a:pt x="8266" y="1662870"/>
                  <a:pt x="8266" y="1650075"/>
                </a:cubicBezTo>
                <a:cubicBezTo>
                  <a:pt x="8266" y="1637282"/>
                  <a:pt x="18638" y="1626915"/>
                  <a:pt x="31432" y="1626915"/>
                </a:cubicBezTo>
                <a:close/>
                <a:moveTo>
                  <a:pt x="3393703" y="1626911"/>
                </a:moveTo>
                <a:cubicBezTo>
                  <a:pt x="3406497" y="1626911"/>
                  <a:pt x="3416869" y="1637282"/>
                  <a:pt x="3416869" y="1650074"/>
                </a:cubicBezTo>
                <a:cubicBezTo>
                  <a:pt x="3416869" y="1662869"/>
                  <a:pt x="3406497" y="1673241"/>
                  <a:pt x="3393703" y="1673241"/>
                </a:cubicBezTo>
                <a:cubicBezTo>
                  <a:pt x="3380909" y="1673241"/>
                  <a:pt x="3370537" y="1662869"/>
                  <a:pt x="3370537" y="1650074"/>
                </a:cubicBezTo>
                <a:cubicBezTo>
                  <a:pt x="3370537" y="1637282"/>
                  <a:pt x="3380909" y="1626911"/>
                  <a:pt x="3393703" y="1626911"/>
                </a:cubicBezTo>
                <a:close/>
                <a:moveTo>
                  <a:pt x="3216608" y="1626911"/>
                </a:moveTo>
                <a:cubicBezTo>
                  <a:pt x="3229402" y="1626911"/>
                  <a:pt x="3239774" y="1637282"/>
                  <a:pt x="3239774" y="1650074"/>
                </a:cubicBezTo>
                <a:cubicBezTo>
                  <a:pt x="3239774" y="1662869"/>
                  <a:pt x="3229402" y="1673241"/>
                  <a:pt x="3216608" y="1673241"/>
                </a:cubicBezTo>
                <a:cubicBezTo>
                  <a:pt x="3203814" y="1673241"/>
                  <a:pt x="3193442" y="1662869"/>
                  <a:pt x="3193442" y="1650074"/>
                </a:cubicBezTo>
                <a:cubicBezTo>
                  <a:pt x="3193442" y="1637282"/>
                  <a:pt x="3203814" y="1626911"/>
                  <a:pt x="3216608" y="1626911"/>
                </a:cubicBezTo>
                <a:close/>
                <a:moveTo>
                  <a:pt x="3039509" y="1626911"/>
                </a:moveTo>
                <a:cubicBezTo>
                  <a:pt x="3052303" y="1626911"/>
                  <a:pt x="3062675" y="1637282"/>
                  <a:pt x="3062675" y="1650074"/>
                </a:cubicBezTo>
                <a:cubicBezTo>
                  <a:pt x="3062675" y="1662869"/>
                  <a:pt x="3052303" y="1673241"/>
                  <a:pt x="3039509" y="1673241"/>
                </a:cubicBezTo>
                <a:cubicBezTo>
                  <a:pt x="3026715" y="1673241"/>
                  <a:pt x="3016343" y="1662869"/>
                  <a:pt x="3016343" y="1650074"/>
                </a:cubicBezTo>
                <a:cubicBezTo>
                  <a:pt x="3016343" y="1637282"/>
                  <a:pt x="3026715" y="1626911"/>
                  <a:pt x="3039509" y="1626911"/>
                </a:cubicBezTo>
                <a:close/>
                <a:moveTo>
                  <a:pt x="2862410" y="1626911"/>
                </a:moveTo>
                <a:cubicBezTo>
                  <a:pt x="2875204" y="1626911"/>
                  <a:pt x="2885576" y="1637282"/>
                  <a:pt x="2885576" y="1650074"/>
                </a:cubicBezTo>
                <a:cubicBezTo>
                  <a:pt x="2885576" y="1662869"/>
                  <a:pt x="2875204" y="1673241"/>
                  <a:pt x="2862410" y="1673241"/>
                </a:cubicBezTo>
                <a:cubicBezTo>
                  <a:pt x="2849616" y="1673241"/>
                  <a:pt x="2839244" y="1662869"/>
                  <a:pt x="2839244" y="1650074"/>
                </a:cubicBezTo>
                <a:cubicBezTo>
                  <a:pt x="2839244" y="1637282"/>
                  <a:pt x="2849616" y="1626911"/>
                  <a:pt x="2862410" y="1626911"/>
                </a:cubicBezTo>
                <a:close/>
                <a:moveTo>
                  <a:pt x="2685311" y="1626911"/>
                </a:moveTo>
                <a:cubicBezTo>
                  <a:pt x="2698105" y="1626911"/>
                  <a:pt x="2708477" y="1637282"/>
                  <a:pt x="2708477" y="1650074"/>
                </a:cubicBezTo>
                <a:cubicBezTo>
                  <a:pt x="2708477" y="1662869"/>
                  <a:pt x="2698105" y="1673241"/>
                  <a:pt x="2685311" y="1673241"/>
                </a:cubicBezTo>
                <a:cubicBezTo>
                  <a:pt x="2672517" y="1673241"/>
                  <a:pt x="2662145" y="1662869"/>
                  <a:pt x="2662145" y="1650074"/>
                </a:cubicBezTo>
                <a:cubicBezTo>
                  <a:pt x="2662145" y="1637282"/>
                  <a:pt x="2672517" y="1626911"/>
                  <a:pt x="2685311" y="1626911"/>
                </a:cubicBezTo>
                <a:close/>
                <a:moveTo>
                  <a:pt x="2508212" y="1626911"/>
                </a:moveTo>
                <a:cubicBezTo>
                  <a:pt x="2521006" y="1626911"/>
                  <a:pt x="2531378" y="1637282"/>
                  <a:pt x="2531378" y="1650074"/>
                </a:cubicBezTo>
                <a:cubicBezTo>
                  <a:pt x="2531378" y="1662869"/>
                  <a:pt x="2521006" y="1673241"/>
                  <a:pt x="2508212" y="1673241"/>
                </a:cubicBezTo>
                <a:cubicBezTo>
                  <a:pt x="2495418" y="1673241"/>
                  <a:pt x="2485046" y="1662869"/>
                  <a:pt x="2485046" y="1650074"/>
                </a:cubicBezTo>
                <a:cubicBezTo>
                  <a:pt x="2485046" y="1637282"/>
                  <a:pt x="2495418" y="1626911"/>
                  <a:pt x="2508212" y="1626911"/>
                </a:cubicBezTo>
                <a:close/>
                <a:moveTo>
                  <a:pt x="2331113" y="1626911"/>
                </a:moveTo>
                <a:cubicBezTo>
                  <a:pt x="2343907" y="1626911"/>
                  <a:pt x="2354279" y="1637282"/>
                  <a:pt x="2354279" y="1650074"/>
                </a:cubicBezTo>
                <a:cubicBezTo>
                  <a:pt x="2354279" y="1662869"/>
                  <a:pt x="2343907" y="1673241"/>
                  <a:pt x="2331113" y="1673241"/>
                </a:cubicBezTo>
                <a:cubicBezTo>
                  <a:pt x="2318319" y="1673241"/>
                  <a:pt x="2307947" y="1662869"/>
                  <a:pt x="2307947" y="1650074"/>
                </a:cubicBezTo>
                <a:cubicBezTo>
                  <a:pt x="2307947" y="1637282"/>
                  <a:pt x="2318319" y="1626911"/>
                  <a:pt x="2331113" y="1626911"/>
                </a:cubicBezTo>
                <a:close/>
                <a:moveTo>
                  <a:pt x="2154014" y="1626911"/>
                </a:moveTo>
                <a:cubicBezTo>
                  <a:pt x="2166808" y="1626911"/>
                  <a:pt x="2177180" y="1637282"/>
                  <a:pt x="2177180" y="1650074"/>
                </a:cubicBezTo>
                <a:cubicBezTo>
                  <a:pt x="2177180" y="1662869"/>
                  <a:pt x="2166808" y="1673241"/>
                  <a:pt x="2154014" y="1673241"/>
                </a:cubicBezTo>
                <a:cubicBezTo>
                  <a:pt x="2141220" y="1673241"/>
                  <a:pt x="2130848" y="1662869"/>
                  <a:pt x="2130848" y="1650074"/>
                </a:cubicBezTo>
                <a:cubicBezTo>
                  <a:pt x="2130848" y="1637282"/>
                  <a:pt x="2141220" y="1626911"/>
                  <a:pt x="2154014" y="1626911"/>
                </a:cubicBezTo>
                <a:close/>
                <a:moveTo>
                  <a:pt x="1976916" y="1626911"/>
                </a:moveTo>
                <a:cubicBezTo>
                  <a:pt x="1989710" y="1626911"/>
                  <a:pt x="2000082" y="1637282"/>
                  <a:pt x="2000082" y="1650074"/>
                </a:cubicBezTo>
                <a:cubicBezTo>
                  <a:pt x="2000082" y="1662869"/>
                  <a:pt x="1989710" y="1673241"/>
                  <a:pt x="1976916" y="1673241"/>
                </a:cubicBezTo>
                <a:cubicBezTo>
                  <a:pt x="1964122" y="1673241"/>
                  <a:pt x="1953750" y="1662869"/>
                  <a:pt x="1953750" y="1650074"/>
                </a:cubicBezTo>
                <a:cubicBezTo>
                  <a:pt x="1953750" y="1637282"/>
                  <a:pt x="1964122" y="1626911"/>
                  <a:pt x="1976916" y="1626911"/>
                </a:cubicBezTo>
                <a:close/>
                <a:moveTo>
                  <a:pt x="1799817" y="1626911"/>
                </a:moveTo>
                <a:cubicBezTo>
                  <a:pt x="1812611" y="1626911"/>
                  <a:pt x="1822983" y="1637282"/>
                  <a:pt x="1822983" y="1650074"/>
                </a:cubicBezTo>
                <a:cubicBezTo>
                  <a:pt x="1822983" y="1662869"/>
                  <a:pt x="1812611" y="1673241"/>
                  <a:pt x="1799817" y="1673241"/>
                </a:cubicBezTo>
                <a:cubicBezTo>
                  <a:pt x="1787023" y="1673241"/>
                  <a:pt x="1776651" y="1662869"/>
                  <a:pt x="1776651" y="1650074"/>
                </a:cubicBezTo>
                <a:cubicBezTo>
                  <a:pt x="1776651" y="1637282"/>
                  <a:pt x="1787023" y="1626911"/>
                  <a:pt x="1799817" y="1626911"/>
                </a:cubicBezTo>
                <a:close/>
                <a:moveTo>
                  <a:pt x="1627375" y="1455558"/>
                </a:moveTo>
                <a:cubicBezTo>
                  <a:pt x="1640172" y="1455558"/>
                  <a:pt x="1650548" y="1465928"/>
                  <a:pt x="1650548" y="1478721"/>
                </a:cubicBezTo>
                <a:cubicBezTo>
                  <a:pt x="1650548" y="1491513"/>
                  <a:pt x="1640172" y="1501883"/>
                  <a:pt x="1627375" y="1501883"/>
                </a:cubicBezTo>
                <a:cubicBezTo>
                  <a:pt x="1614580" y="1501883"/>
                  <a:pt x="1604206" y="1491513"/>
                  <a:pt x="1604206" y="1478721"/>
                </a:cubicBezTo>
                <a:cubicBezTo>
                  <a:pt x="1604206" y="1465928"/>
                  <a:pt x="1614580" y="1455558"/>
                  <a:pt x="1627375" y="1455558"/>
                </a:cubicBezTo>
                <a:close/>
                <a:moveTo>
                  <a:pt x="1450286" y="1455558"/>
                </a:moveTo>
                <a:cubicBezTo>
                  <a:pt x="1463080" y="1455558"/>
                  <a:pt x="1473450" y="1465928"/>
                  <a:pt x="1473450" y="1478721"/>
                </a:cubicBezTo>
                <a:cubicBezTo>
                  <a:pt x="1473450" y="1491513"/>
                  <a:pt x="1463080" y="1501883"/>
                  <a:pt x="1450286" y="1501883"/>
                </a:cubicBezTo>
                <a:cubicBezTo>
                  <a:pt x="1437492" y="1501883"/>
                  <a:pt x="1427120" y="1491513"/>
                  <a:pt x="1427120" y="1478721"/>
                </a:cubicBezTo>
                <a:cubicBezTo>
                  <a:pt x="1427120" y="1465928"/>
                  <a:pt x="1437492" y="1455558"/>
                  <a:pt x="1450286" y="1455558"/>
                </a:cubicBezTo>
                <a:close/>
                <a:moveTo>
                  <a:pt x="1273187" y="1455558"/>
                </a:moveTo>
                <a:cubicBezTo>
                  <a:pt x="1285981" y="1455558"/>
                  <a:pt x="1296354" y="1465928"/>
                  <a:pt x="1296354" y="1478721"/>
                </a:cubicBezTo>
                <a:cubicBezTo>
                  <a:pt x="1296354" y="1491513"/>
                  <a:pt x="1285981" y="1501883"/>
                  <a:pt x="1273187" y="1501883"/>
                </a:cubicBezTo>
                <a:cubicBezTo>
                  <a:pt x="1260393" y="1501883"/>
                  <a:pt x="1250021" y="1491513"/>
                  <a:pt x="1250021" y="1478721"/>
                </a:cubicBezTo>
                <a:cubicBezTo>
                  <a:pt x="1250021" y="1465928"/>
                  <a:pt x="1260393" y="1455558"/>
                  <a:pt x="1273187" y="1455558"/>
                </a:cubicBezTo>
                <a:close/>
                <a:moveTo>
                  <a:pt x="1096095" y="1455558"/>
                </a:moveTo>
                <a:cubicBezTo>
                  <a:pt x="1108890" y="1455558"/>
                  <a:pt x="1119261" y="1465928"/>
                  <a:pt x="1119261" y="1478721"/>
                </a:cubicBezTo>
                <a:cubicBezTo>
                  <a:pt x="1119261" y="1491513"/>
                  <a:pt x="1108890" y="1501883"/>
                  <a:pt x="1096095" y="1501883"/>
                </a:cubicBezTo>
                <a:cubicBezTo>
                  <a:pt x="1083299" y="1501883"/>
                  <a:pt x="1072924" y="1491513"/>
                  <a:pt x="1072924" y="1478721"/>
                </a:cubicBezTo>
                <a:cubicBezTo>
                  <a:pt x="1072924" y="1465928"/>
                  <a:pt x="1083299" y="1455558"/>
                  <a:pt x="1096095" y="1455558"/>
                </a:cubicBezTo>
                <a:close/>
                <a:moveTo>
                  <a:pt x="918992" y="1455558"/>
                </a:moveTo>
                <a:cubicBezTo>
                  <a:pt x="931784" y="1455558"/>
                  <a:pt x="942156" y="1465928"/>
                  <a:pt x="942156" y="1478721"/>
                </a:cubicBezTo>
                <a:cubicBezTo>
                  <a:pt x="942156" y="1491514"/>
                  <a:pt x="931784" y="1501883"/>
                  <a:pt x="918992" y="1501883"/>
                </a:cubicBezTo>
                <a:cubicBezTo>
                  <a:pt x="906196" y="1501883"/>
                  <a:pt x="895825" y="1491514"/>
                  <a:pt x="895825" y="1478721"/>
                </a:cubicBezTo>
                <a:cubicBezTo>
                  <a:pt x="895825" y="1465928"/>
                  <a:pt x="906196" y="1455558"/>
                  <a:pt x="918992" y="1455558"/>
                </a:cubicBezTo>
                <a:close/>
                <a:moveTo>
                  <a:pt x="741896" y="1455558"/>
                </a:moveTo>
                <a:cubicBezTo>
                  <a:pt x="754691" y="1455558"/>
                  <a:pt x="765062" y="1465928"/>
                  <a:pt x="765062" y="1478721"/>
                </a:cubicBezTo>
                <a:cubicBezTo>
                  <a:pt x="765062" y="1491514"/>
                  <a:pt x="754691" y="1501883"/>
                  <a:pt x="741896" y="1501883"/>
                </a:cubicBezTo>
                <a:cubicBezTo>
                  <a:pt x="729102" y="1501883"/>
                  <a:pt x="718730" y="1491514"/>
                  <a:pt x="718730" y="1478721"/>
                </a:cubicBezTo>
                <a:cubicBezTo>
                  <a:pt x="718730" y="1465928"/>
                  <a:pt x="729102" y="1455558"/>
                  <a:pt x="741896" y="1455558"/>
                </a:cubicBezTo>
                <a:close/>
                <a:moveTo>
                  <a:pt x="564794" y="1455558"/>
                </a:moveTo>
                <a:cubicBezTo>
                  <a:pt x="577588" y="1455558"/>
                  <a:pt x="587960" y="1465928"/>
                  <a:pt x="587960" y="1478721"/>
                </a:cubicBezTo>
                <a:cubicBezTo>
                  <a:pt x="587960" y="1491514"/>
                  <a:pt x="577588" y="1501883"/>
                  <a:pt x="564794" y="1501883"/>
                </a:cubicBezTo>
                <a:cubicBezTo>
                  <a:pt x="552000" y="1501883"/>
                  <a:pt x="541628" y="1491514"/>
                  <a:pt x="541628" y="1478721"/>
                </a:cubicBezTo>
                <a:cubicBezTo>
                  <a:pt x="541628" y="1465928"/>
                  <a:pt x="552000" y="1455558"/>
                  <a:pt x="564794" y="1455558"/>
                </a:cubicBezTo>
                <a:close/>
                <a:moveTo>
                  <a:pt x="387698" y="1455558"/>
                </a:moveTo>
                <a:cubicBezTo>
                  <a:pt x="400491" y="1455558"/>
                  <a:pt x="410860" y="1465928"/>
                  <a:pt x="410860" y="1478721"/>
                </a:cubicBezTo>
                <a:cubicBezTo>
                  <a:pt x="410860" y="1491514"/>
                  <a:pt x="400491" y="1501883"/>
                  <a:pt x="387698" y="1501883"/>
                </a:cubicBezTo>
                <a:cubicBezTo>
                  <a:pt x="374902" y="1501883"/>
                  <a:pt x="364530" y="1491514"/>
                  <a:pt x="364530" y="1478721"/>
                </a:cubicBezTo>
                <a:cubicBezTo>
                  <a:pt x="364530" y="1465928"/>
                  <a:pt x="374902" y="1455558"/>
                  <a:pt x="387698" y="1455558"/>
                </a:cubicBezTo>
                <a:close/>
                <a:moveTo>
                  <a:pt x="210594" y="1455558"/>
                </a:moveTo>
                <a:cubicBezTo>
                  <a:pt x="223388" y="1455558"/>
                  <a:pt x="233760" y="1465928"/>
                  <a:pt x="233760" y="1478721"/>
                </a:cubicBezTo>
                <a:cubicBezTo>
                  <a:pt x="233760" y="1491514"/>
                  <a:pt x="223388" y="1501883"/>
                  <a:pt x="210594" y="1501883"/>
                </a:cubicBezTo>
                <a:cubicBezTo>
                  <a:pt x="197800" y="1501883"/>
                  <a:pt x="187428" y="1491514"/>
                  <a:pt x="187428" y="1478721"/>
                </a:cubicBezTo>
                <a:cubicBezTo>
                  <a:pt x="187428" y="1465928"/>
                  <a:pt x="197800" y="1455558"/>
                  <a:pt x="210594" y="1455558"/>
                </a:cubicBezTo>
                <a:close/>
                <a:moveTo>
                  <a:pt x="33496" y="1455558"/>
                </a:moveTo>
                <a:cubicBezTo>
                  <a:pt x="46290" y="1455558"/>
                  <a:pt x="56662" y="1465928"/>
                  <a:pt x="56662" y="1478721"/>
                </a:cubicBezTo>
                <a:cubicBezTo>
                  <a:pt x="56662" y="1491514"/>
                  <a:pt x="46290" y="1501883"/>
                  <a:pt x="33496" y="1501883"/>
                </a:cubicBezTo>
                <a:cubicBezTo>
                  <a:pt x="20702" y="1501883"/>
                  <a:pt x="10330" y="1491514"/>
                  <a:pt x="10330" y="1478721"/>
                </a:cubicBezTo>
                <a:cubicBezTo>
                  <a:pt x="10330" y="1465928"/>
                  <a:pt x="20702" y="1455558"/>
                  <a:pt x="33496" y="1455558"/>
                </a:cubicBezTo>
                <a:close/>
                <a:moveTo>
                  <a:pt x="3041573" y="1455553"/>
                </a:moveTo>
                <a:cubicBezTo>
                  <a:pt x="3054367" y="1455553"/>
                  <a:pt x="3064739" y="1465924"/>
                  <a:pt x="3064739" y="1478717"/>
                </a:cubicBezTo>
                <a:cubicBezTo>
                  <a:pt x="3064739" y="1491510"/>
                  <a:pt x="3054367" y="1501880"/>
                  <a:pt x="3041573" y="1501880"/>
                </a:cubicBezTo>
                <a:cubicBezTo>
                  <a:pt x="3028779" y="1501880"/>
                  <a:pt x="3018407" y="1491510"/>
                  <a:pt x="3018407" y="1478717"/>
                </a:cubicBezTo>
                <a:cubicBezTo>
                  <a:pt x="3018407" y="1465924"/>
                  <a:pt x="3028779" y="1455553"/>
                  <a:pt x="3041573" y="1455553"/>
                </a:cubicBezTo>
                <a:close/>
                <a:moveTo>
                  <a:pt x="2864474" y="1455553"/>
                </a:moveTo>
                <a:cubicBezTo>
                  <a:pt x="2877268" y="1455553"/>
                  <a:pt x="2887640" y="1465924"/>
                  <a:pt x="2887640" y="1478717"/>
                </a:cubicBezTo>
                <a:cubicBezTo>
                  <a:pt x="2887640" y="1491510"/>
                  <a:pt x="2877268" y="1501880"/>
                  <a:pt x="2864474" y="1501880"/>
                </a:cubicBezTo>
                <a:cubicBezTo>
                  <a:pt x="2851680" y="1501880"/>
                  <a:pt x="2841308" y="1491510"/>
                  <a:pt x="2841308" y="1478717"/>
                </a:cubicBezTo>
                <a:cubicBezTo>
                  <a:pt x="2841308" y="1465924"/>
                  <a:pt x="2851680" y="1455553"/>
                  <a:pt x="2864474" y="1455553"/>
                </a:cubicBezTo>
                <a:close/>
                <a:moveTo>
                  <a:pt x="2687375" y="1455553"/>
                </a:moveTo>
                <a:cubicBezTo>
                  <a:pt x="2700169" y="1455553"/>
                  <a:pt x="2710541" y="1465924"/>
                  <a:pt x="2710541" y="1478717"/>
                </a:cubicBezTo>
                <a:cubicBezTo>
                  <a:pt x="2710541" y="1491510"/>
                  <a:pt x="2700169" y="1501881"/>
                  <a:pt x="2687375" y="1501881"/>
                </a:cubicBezTo>
                <a:cubicBezTo>
                  <a:pt x="2674581" y="1501881"/>
                  <a:pt x="2664209" y="1491510"/>
                  <a:pt x="2664209" y="1478717"/>
                </a:cubicBezTo>
                <a:cubicBezTo>
                  <a:pt x="2664209" y="1465924"/>
                  <a:pt x="2674581" y="1455553"/>
                  <a:pt x="2687375" y="1455553"/>
                </a:cubicBezTo>
                <a:close/>
                <a:moveTo>
                  <a:pt x="2510277" y="1455553"/>
                </a:moveTo>
                <a:cubicBezTo>
                  <a:pt x="2523071" y="1455553"/>
                  <a:pt x="2533443" y="1465924"/>
                  <a:pt x="2533443" y="1478717"/>
                </a:cubicBezTo>
                <a:cubicBezTo>
                  <a:pt x="2533443" y="1491510"/>
                  <a:pt x="2523071" y="1501881"/>
                  <a:pt x="2510277" y="1501881"/>
                </a:cubicBezTo>
                <a:cubicBezTo>
                  <a:pt x="2497483" y="1501881"/>
                  <a:pt x="2487111" y="1491510"/>
                  <a:pt x="2487111" y="1478717"/>
                </a:cubicBezTo>
                <a:cubicBezTo>
                  <a:pt x="2487111" y="1465924"/>
                  <a:pt x="2497483" y="1455553"/>
                  <a:pt x="2510277" y="1455553"/>
                </a:cubicBezTo>
                <a:close/>
                <a:moveTo>
                  <a:pt x="2333178" y="1455553"/>
                </a:moveTo>
                <a:cubicBezTo>
                  <a:pt x="2345972" y="1455553"/>
                  <a:pt x="2356344" y="1465924"/>
                  <a:pt x="2356344" y="1478717"/>
                </a:cubicBezTo>
                <a:cubicBezTo>
                  <a:pt x="2356344" y="1491510"/>
                  <a:pt x="2345972" y="1501881"/>
                  <a:pt x="2333178" y="1501881"/>
                </a:cubicBezTo>
                <a:cubicBezTo>
                  <a:pt x="2320384" y="1501881"/>
                  <a:pt x="2310012" y="1491510"/>
                  <a:pt x="2310012" y="1478717"/>
                </a:cubicBezTo>
                <a:cubicBezTo>
                  <a:pt x="2310012" y="1465924"/>
                  <a:pt x="2320384" y="1455553"/>
                  <a:pt x="2333178" y="1455553"/>
                </a:cubicBezTo>
                <a:close/>
                <a:moveTo>
                  <a:pt x="2156079" y="1455553"/>
                </a:moveTo>
                <a:cubicBezTo>
                  <a:pt x="2168873" y="1455553"/>
                  <a:pt x="2179245" y="1465924"/>
                  <a:pt x="2179245" y="1478717"/>
                </a:cubicBezTo>
                <a:cubicBezTo>
                  <a:pt x="2179245" y="1491510"/>
                  <a:pt x="2168873" y="1501881"/>
                  <a:pt x="2156079" y="1501881"/>
                </a:cubicBezTo>
                <a:cubicBezTo>
                  <a:pt x="2143285" y="1501881"/>
                  <a:pt x="2132913" y="1491510"/>
                  <a:pt x="2132913" y="1478717"/>
                </a:cubicBezTo>
                <a:cubicBezTo>
                  <a:pt x="2132913" y="1465924"/>
                  <a:pt x="2143285" y="1455553"/>
                  <a:pt x="2156079" y="1455553"/>
                </a:cubicBezTo>
                <a:close/>
                <a:moveTo>
                  <a:pt x="1978980" y="1455553"/>
                </a:moveTo>
                <a:cubicBezTo>
                  <a:pt x="1991774" y="1455553"/>
                  <a:pt x="2002146" y="1465924"/>
                  <a:pt x="2002146" y="1478717"/>
                </a:cubicBezTo>
                <a:cubicBezTo>
                  <a:pt x="2002146" y="1491510"/>
                  <a:pt x="1991774" y="1501881"/>
                  <a:pt x="1978980" y="1501881"/>
                </a:cubicBezTo>
                <a:cubicBezTo>
                  <a:pt x="1966186" y="1501881"/>
                  <a:pt x="1955814" y="1491510"/>
                  <a:pt x="1955814" y="1478717"/>
                </a:cubicBezTo>
                <a:cubicBezTo>
                  <a:pt x="1955814" y="1465924"/>
                  <a:pt x="1966186" y="1455553"/>
                  <a:pt x="1978980" y="1455553"/>
                </a:cubicBezTo>
                <a:close/>
                <a:moveTo>
                  <a:pt x="1801881" y="1455553"/>
                </a:moveTo>
                <a:cubicBezTo>
                  <a:pt x="1814675" y="1455553"/>
                  <a:pt x="1825047" y="1465924"/>
                  <a:pt x="1825047" y="1478717"/>
                </a:cubicBezTo>
                <a:cubicBezTo>
                  <a:pt x="1825047" y="1491510"/>
                  <a:pt x="1814675" y="1501881"/>
                  <a:pt x="1801881" y="1501881"/>
                </a:cubicBezTo>
                <a:cubicBezTo>
                  <a:pt x="1789087" y="1501881"/>
                  <a:pt x="1778715" y="1491510"/>
                  <a:pt x="1778715" y="1478717"/>
                </a:cubicBezTo>
                <a:cubicBezTo>
                  <a:pt x="1778715" y="1465924"/>
                  <a:pt x="1789087" y="1455553"/>
                  <a:pt x="1801881" y="1455553"/>
                </a:cubicBezTo>
                <a:close/>
                <a:moveTo>
                  <a:pt x="3395767" y="1455553"/>
                </a:moveTo>
                <a:cubicBezTo>
                  <a:pt x="3408561" y="1455553"/>
                  <a:pt x="3418933" y="1465924"/>
                  <a:pt x="3418933" y="1478717"/>
                </a:cubicBezTo>
                <a:cubicBezTo>
                  <a:pt x="3418933" y="1491510"/>
                  <a:pt x="3408561" y="1501880"/>
                  <a:pt x="3395767" y="1501880"/>
                </a:cubicBezTo>
                <a:cubicBezTo>
                  <a:pt x="3382973" y="1501880"/>
                  <a:pt x="3372601" y="1491510"/>
                  <a:pt x="3372601" y="1478717"/>
                </a:cubicBezTo>
                <a:cubicBezTo>
                  <a:pt x="3372601" y="1465924"/>
                  <a:pt x="3382973" y="1455553"/>
                  <a:pt x="3395767" y="1455553"/>
                </a:cubicBezTo>
                <a:close/>
                <a:moveTo>
                  <a:pt x="3218672" y="1455553"/>
                </a:moveTo>
                <a:cubicBezTo>
                  <a:pt x="3231466" y="1455553"/>
                  <a:pt x="3241838" y="1465924"/>
                  <a:pt x="3241838" y="1478717"/>
                </a:cubicBezTo>
                <a:cubicBezTo>
                  <a:pt x="3241838" y="1491510"/>
                  <a:pt x="3231466" y="1501880"/>
                  <a:pt x="3218672" y="1501880"/>
                </a:cubicBezTo>
                <a:cubicBezTo>
                  <a:pt x="3205878" y="1501880"/>
                  <a:pt x="3195506" y="1491510"/>
                  <a:pt x="3195506" y="1478717"/>
                </a:cubicBezTo>
                <a:cubicBezTo>
                  <a:pt x="3195506" y="1465924"/>
                  <a:pt x="3205878" y="1455553"/>
                  <a:pt x="3218672" y="1455553"/>
                </a:cubicBezTo>
                <a:close/>
                <a:moveTo>
                  <a:pt x="1621181" y="1263552"/>
                </a:moveTo>
                <a:cubicBezTo>
                  <a:pt x="1633978" y="1263552"/>
                  <a:pt x="1644352" y="1273922"/>
                  <a:pt x="1644352" y="1286716"/>
                </a:cubicBezTo>
                <a:cubicBezTo>
                  <a:pt x="1644352" y="1299510"/>
                  <a:pt x="1633978" y="1309882"/>
                  <a:pt x="1621181" y="1309882"/>
                </a:cubicBezTo>
                <a:cubicBezTo>
                  <a:pt x="1608383" y="1309882"/>
                  <a:pt x="1598009" y="1299510"/>
                  <a:pt x="1598009" y="1286716"/>
                </a:cubicBezTo>
                <a:cubicBezTo>
                  <a:pt x="1598009" y="1273922"/>
                  <a:pt x="1608383" y="1263552"/>
                  <a:pt x="1621181" y="1263552"/>
                </a:cubicBezTo>
                <a:close/>
                <a:moveTo>
                  <a:pt x="1444093" y="1263552"/>
                </a:moveTo>
                <a:cubicBezTo>
                  <a:pt x="1456886" y="1263552"/>
                  <a:pt x="1467257" y="1273922"/>
                  <a:pt x="1467257" y="1286716"/>
                </a:cubicBezTo>
                <a:cubicBezTo>
                  <a:pt x="1467257" y="1299510"/>
                  <a:pt x="1456886" y="1309882"/>
                  <a:pt x="1444093" y="1309882"/>
                </a:cubicBezTo>
                <a:cubicBezTo>
                  <a:pt x="1431299" y="1309882"/>
                  <a:pt x="1420929" y="1299510"/>
                  <a:pt x="1420929" y="1286716"/>
                </a:cubicBezTo>
                <a:cubicBezTo>
                  <a:pt x="1420929" y="1273922"/>
                  <a:pt x="1431299" y="1263552"/>
                  <a:pt x="1444093" y="1263552"/>
                </a:cubicBezTo>
                <a:close/>
                <a:moveTo>
                  <a:pt x="1266994" y="1263552"/>
                </a:moveTo>
                <a:cubicBezTo>
                  <a:pt x="1279787" y="1263552"/>
                  <a:pt x="1290160" y="1273922"/>
                  <a:pt x="1290160" y="1286716"/>
                </a:cubicBezTo>
                <a:cubicBezTo>
                  <a:pt x="1290160" y="1299511"/>
                  <a:pt x="1279787" y="1309882"/>
                  <a:pt x="1266994" y="1309882"/>
                </a:cubicBezTo>
                <a:cubicBezTo>
                  <a:pt x="1254198" y="1309882"/>
                  <a:pt x="1243828" y="1299511"/>
                  <a:pt x="1243828" y="1286716"/>
                </a:cubicBezTo>
                <a:cubicBezTo>
                  <a:pt x="1243828" y="1273922"/>
                  <a:pt x="1254198" y="1263552"/>
                  <a:pt x="1266994" y="1263552"/>
                </a:cubicBezTo>
                <a:close/>
                <a:moveTo>
                  <a:pt x="1089901" y="1263552"/>
                </a:moveTo>
                <a:cubicBezTo>
                  <a:pt x="1102696" y="1263552"/>
                  <a:pt x="1113070" y="1273922"/>
                  <a:pt x="1113070" y="1286716"/>
                </a:cubicBezTo>
                <a:cubicBezTo>
                  <a:pt x="1113070" y="1299511"/>
                  <a:pt x="1102696" y="1309882"/>
                  <a:pt x="1089901" y="1309882"/>
                </a:cubicBezTo>
                <a:cubicBezTo>
                  <a:pt x="1077104" y="1309882"/>
                  <a:pt x="1066729" y="1299511"/>
                  <a:pt x="1066729" y="1286716"/>
                </a:cubicBezTo>
                <a:cubicBezTo>
                  <a:pt x="1066729" y="1273922"/>
                  <a:pt x="1077104" y="1263552"/>
                  <a:pt x="1089901" y="1263552"/>
                </a:cubicBezTo>
                <a:close/>
                <a:moveTo>
                  <a:pt x="912799" y="1263552"/>
                </a:moveTo>
                <a:cubicBezTo>
                  <a:pt x="925593" y="1263552"/>
                  <a:pt x="935963" y="1273922"/>
                  <a:pt x="935963" y="1286716"/>
                </a:cubicBezTo>
                <a:cubicBezTo>
                  <a:pt x="935963" y="1299511"/>
                  <a:pt x="925593" y="1309882"/>
                  <a:pt x="912799" y="1309882"/>
                </a:cubicBezTo>
                <a:cubicBezTo>
                  <a:pt x="900000" y="1309882"/>
                  <a:pt x="889633" y="1299511"/>
                  <a:pt x="889633" y="1286716"/>
                </a:cubicBezTo>
                <a:cubicBezTo>
                  <a:pt x="889633" y="1273922"/>
                  <a:pt x="900000" y="1263552"/>
                  <a:pt x="912799" y="1263552"/>
                </a:cubicBezTo>
                <a:close/>
                <a:moveTo>
                  <a:pt x="735702" y="1263552"/>
                </a:moveTo>
                <a:cubicBezTo>
                  <a:pt x="748496" y="1263552"/>
                  <a:pt x="758868" y="1273922"/>
                  <a:pt x="758868" y="1286716"/>
                </a:cubicBezTo>
                <a:cubicBezTo>
                  <a:pt x="758868" y="1299512"/>
                  <a:pt x="748496" y="1309882"/>
                  <a:pt x="735702" y="1309882"/>
                </a:cubicBezTo>
                <a:cubicBezTo>
                  <a:pt x="722908" y="1309882"/>
                  <a:pt x="712535" y="1299512"/>
                  <a:pt x="712535" y="1286716"/>
                </a:cubicBezTo>
                <a:cubicBezTo>
                  <a:pt x="712535" y="1273922"/>
                  <a:pt x="722908" y="1263552"/>
                  <a:pt x="735702" y="1263552"/>
                </a:cubicBezTo>
                <a:close/>
                <a:moveTo>
                  <a:pt x="558599" y="1263552"/>
                </a:moveTo>
                <a:cubicBezTo>
                  <a:pt x="571394" y="1263552"/>
                  <a:pt x="581766" y="1273922"/>
                  <a:pt x="581766" y="1286716"/>
                </a:cubicBezTo>
                <a:cubicBezTo>
                  <a:pt x="581766" y="1299512"/>
                  <a:pt x="571394" y="1309882"/>
                  <a:pt x="558599" y="1309882"/>
                </a:cubicBezTo>
                <a:cubicBezTo>
                  <a:pt x="545806" y="1309882"/>
                  <a:pt x="535433" y="1299512"/>
                  <a:pt x="535433" y="1286716"/>
                </a:cubicBezTo>
                <a:cubicBezTo>
                  <a:pt x="535433" y="1273922"/>
                  <a:pt x="545806" y="1263552"/>
                  <a:pt x="558599" y="1263552"/>
                </a:cubicBezTo>
                <a:close/>
                <a:moveTo>
                  <a:pt x="381502" y="1263552"/>
                </a:moveTo>
                <a:cubicBezTo>
                  <a:pt x="394297" y="1263552"/>
                  <a:pt x="404667" y="1273922"/>
                  <a:pt x="404667" y="1286716"/>
                </a:cubicBezTo>
                <a:cubicBezTo>
                  <a:pt x="404667" y="1299512"/>
                  <a:pt x="394297" y="1309882"/>
                  <a:pt x="381502" y="1309882"/>
                </a:cubicBezTo>
                <a:cubicBezTo>
                  <a:pt x="368708" y="1309882"/>
                  <a:pt x="358335" y="1299512"/>
                  <a:pt x="358335" y="1286716"/>
                </a:cubicBezTo>
                <a:cubicBezTo>
                  <a:pt x="358335" y="1273922"/>
                  <a:pt x="368708" y="1263552"/>
                  <a:pt x="381502" y="1263552"/>
                </a:cubicBezTo>
                <a:close/>
                <a:moveTo>
                  <a:pt x="204401" y="1263552"/>
                </a:moveTo>
                <a:cubicBezTo>
                  <a:pt x="217195" y="1263552"/>
                  <a:pt x="227567" y="1273922"/>
                  <a:pt x="227567" y="1286716"/>
                </a:cubicBezTo>
                <a:cubicBezTo>
                  <a:pt x="227567" y="1299512"/>
                  <a:pt x="217195" y="1309882"/>
                  <a:pt x="204401" y="1309882"/>
                </a:cubicBezTo>
                <a:cubicBezTo>
                  <a:pt x="191607" y="1309882"/>
                  <a:pt x="181235" y="1299512"/>
                  <a:pt x="181235" y="1286716"/>
                </a:cubicBezTo>
                <a:cubicBezTo>
                  <a:pt x="181235" y="1273922"/>
                  <a:pt x="191607" y="1263552"/>
                  <a:pt x="204401" y="1263552"/>
                </a:cubicBezTo>
                <a:close/>
                <a:moveTo>
                  <a:pt x="27302" y="1263552"/>
                </a:moveTo>
                <a:cubicBezTo>
                  <a:pt x="40096" y="1263552"/>
                  <a:pt x="50468" y="1273922"/>
                  <a:pt x="50468" y="1286716"/>
                </a:cubicBezTo>
                <a:cubicBezTo>
                  <a:pt x="50468" y="1299512"/>
                  <a:pt x="40096" y="1309884"/>
                  <a:pt x="27302" y="1309884"/>
                </a:cubicBezTo>
                <a:cubicBezTo>
                  <a:pt x="14509" y="1309884"/>
                  <a:pt x="4137" y="1299512"/>
                  <a:pt x="4137" y="1286716"/>
                </a:cubicBezTo>
                <a:cubicBezTo>
                  <a:pt x="4137" y="1273922"/>
                  <a:pt x="14509" y="1263552"/>
                  <a:pt x="27302" y="1263552"/>
                </a:cubicBezTo>
                <a:close/>
                <a:moveTo>
                  <a:pt x="3389573" y="1263546"/>
                </a:moveTo>
                <a:cubicBezTo>
                  <a:pt x="3402367" y="1263546"/>
                  <a:pt x="3412739" y="1273917"/>
                  <a:pt x="3412739" y="1286712"/>
                </a:cubicBezTo>
                <a:cubicBezTo>
                  <a:pt x="3412739" y="1299506"/>
                  <a:pt x="3402367" y="1309877"/>
                  <a:pt x="3389573" y="1309877"/>
                </a:cubicBezTo>
                <a:cubicBezTo>
                  <a:pt x="3376779" y="1309877"/>
                  <a:pt x="3366407" y="1299506"/>
                  <a:pt x="3366407" y="1286712"/>
                </a:cubicBezTo>
                <a:cubicBezTo>
                  <a:pt x="3366407" y="1273917"/>
                  <a:pt x="3376779" y="1263546"/>
                  <a:pt x="3389573" y="1263546"/>
                </a:cubicBezTo>
                <a:close/>
                <a:moveTo>
                  <a:pt x="3212478" y="1263546"/>
                </a:moveTo>
                <a:cubicBezTo>
                  <a:pt x="3225272" y="1263546"/>
                  <a:pt x="3235644" y="1273917"/>
                  <a:pt x="3235644" y="1286712"/>
                </a:cubicBezTo>
                <a:cubicBezTo>
                  <a:pt x="3235644" y="1299506"/>
                  <a:pt x="3225272" y="1309877"/>
                  <a:pt x="3212478" y="1309877"/>
                </a:cubicBezTo>
                <a:cubicBezTo>
                  <a:pt x="3199684" y="1309877"/>
                  <a:pt x="3189312" y="1299506"/>
                  <a:pt x="3189312" y="1286712"/>
                </a:cubicBezTo>
                <a:cubicBezTo>
                  <a:pt x="3189312" y="1273917"/>
                  <a:pt x="3199684" y="1263546"/>
                  <a:pt x="3212478" y="1263546"/>
                </a:cubicBezTo>
                <a:close/>
                <a:moveTo>
                  <a:pt x="3035379" y="1263546"/>
                </a:moveTo>
                <a:cubicBezTo>
                  <a:pt x="3048173" y="1263546"/>
                  <a:pt x="3058545" y="1273917"/>
                  <a:pt x="3058545" y="1286712"/>
                </a:cubicBezTo>
                <a:cubicBezTo>
                  <a:pt x="3058545" y="1299506"/>
                  <a:pt x="3048173" y="1309877"/>
                  <a:pt x="3035379" y="1309877"/>
                </a:cubicBezTo>
                <a:cubicBezTo>
                  <a:pt x="3022585" y="1309877"/>
                  <a:pt x="3012213" y="1299506"/>
                  <a:pt x="3012213" y="1286712"/>
                </a:cubicBezTo>
                <a:cubicBezTo>
                  <a:pt x="3012213" y="1273917"/>
                  <a:pt x="3022585" y="1263546"/>
                  <a:pt x="3035379" y="1263546"/>
                </a:cubicBezTo>
                <a:close/>
                <a:moveTo>
                  <a:pt x="2858280" y="1263546"/>
                </a:moveTo>
                <a:cubicBezTo>
                  <a:pt x="2871074" y="1263546"/>
                  <a:pt x="2881446" y="1273917"/>
                  <a:pt x="2881446" y="1286712"/>
                </a:cubicBezTo>
                <a:cubicBezTo>
                  <a:pt x="2881446" y="1299506"/>
                  <a:pt x="2871074" y="1309877"/>
                  <a:pt x="2858280" y="1309877"/>
                </a:cubicBezTo>
                <a:cubicBezTo>
                  <a:pt x="2845486" y="1309877"/>
                  <a:pt x="2835114" y="1299506"/>
                  <a:pt x="2835114" y="1286712"/>
                </a:cubicBezTo>
                <a:cubicBezTo>
                  <a:pt x="2835114" y="1273917"/>
                  <a:pt x="2845486" y="1263546"/>
                  <a:pt x="2858280" y="1263546"/>
                </a:cubicBezTo>
                <a:close/>
                <a:moveTo>
                  <a:pt x="2681181" y="1263546"/>
                </a:moveTo>
                <a:cubicBezTo>
                  <a:pt x="2693975" y="1263546"/>
                  <a:pt x="2704347" y="1273917"/>
                  <a:pt x="2704347" y="1286712"/>
                </a:cubicBezTo>
                <a:cubicBezTo>
                  <a:pt x="2704347" y="1299506"/>
                  <a:pt x="2693975" y="1309877"/>
                  <a:pt x="2681181" y="1309877"/>
                </a:cubicBezTo>
                <a:cubicBezTo>
                  <a:pt x="2668387" y="1309877"/>
                  <a:pt x="2658015" y="1299506"/>
                  <a:pt x="2658015" y="1286712"/>
                </a:cubicBezTo>
                <a:cubicBezTo>
                  <a:pt x="2658015" y="1273917"/>
                  <a:pt x="2668387" y="1263546"/>
                  <a:pt x="2681181" y="1263546"/>
                </a:cubicBezTo>
                <a:close/>
                <a:moveTo>
                  <a:pt x="2504082" y="1263546"/>
                </a:moveTo>
                <a:cubicBezTo>
                  <a:pt x="2516876" y="1263546"/>
                  <a:pt x="2527248" y="1273917"/>
                  <a:pt x="2527248" y="1286712"/>
                </a:cubicBezTo>
                <a:cubicBezTo>
                  <a:pt x="2527248" y="1299506"/>
                  <a:pt x="2516876" y="1309877"/>
                  <a:pt x="2504082" y="1309877"/>
                </a:cubicBezTo>
                <a:cubicBezTo>
                  <a:pt x="2491288" y="1309877"/>
                  <a:pt x="2480916" y="1299506"/>
                  <a:pt x="2480916" y="1286712"/>
                </a:cubicBezTo>
                <a:cubicBezTo>
                  <a:pt x="2480916" y="1273917"/>
                  <a:pt x="2491288" y="1263546"/>
                  <a:pt x="2504082" y="1263546"/>
                </a:cubicBezTo>
                <a:close/>
                <a:moveTo>
                  <a:pt x="2326983" y="1263546"/>
                </a:moveTo>
                <a:cubicBezTo>
                  <a:pt x="2339777" y="1263546"/>
                  <a:pt x="2350149" y="1273917"/>
                  <a:pt x="2350149" y="1286712"/>
                </a:cubicBezTo>
                <a:cubicBezTo>
                  <a:pt x="2350149" y="1299506"/>
                  <a:pt x="2339777" y="1309877"/>
                  <a:pt x="2326983" y="1309877"/>
                </a:cubicBezTo>
                <a:cubicBezTo>
                  <a:pt x="2314189" y="1309877"/>
                  <a:pt x="2303817" y="1299506"/>
                  <a:pt x="2303817" y="1286712"/>
                </a:cubicBezTo>
                <a:cubicBezTo>
                  <a:pt x="2303817" y="1273917"/>
                  <a:pt x="2314189" y="1263546"/>
                  <a:pt x="2326983" y="1263546"/>
                </a:cubicBezTo>
                <a:close/>
                <a:moveTo>
                  <a:pt x="2149884" y="1263546"/>
                </a:moveTo>
                <a:cubicBezTo>
                  <a:pt x="2162678" y="1263546"/>
                  <a:pt x="2173050" y="1273917"/>
                  <a:pt x="2173050" y="1286712"/>
                </a:cubicBezTo>
                <a:cubicBezTo>
                  <a:pt x="2173050" y="1299506"/>
                  <a:pt x="2162678" y="1309877"/>
                  <a:pt x="2149884" y="1309877"/>
                </a:cubicBezTo>
                <a:cubicBezTo>
                  <a:pt x="2137090" y="1309877"/>
                  <a:pt x="2126718" y="1299506"/>
                  <a:pt x="2126718" y="1286712"/>
                </a:cubicBezTo>
                <a:cubicBezTo>
                  <a:pt x="2126718" y="1273917"/>
                  <a:pt x="2137090" y="1263546"/>
                  <a:pt x="2149884" y="1263546"/>
                </a:cubicBezTo>
                <a:close/>
                <a:moveTo>
                  <a:pt x="1972786" y="1263546"/>
                </a:moveTo>
                <a:cubicBezTo>
                  <a:pt x="1985580" y="1263546"/>
                  <a:pt x="1995952" y="1273917"/>
                  <a:pt x="1995952" y="1286712"/>
                </a:cubicBezTo>
                <a:cubicBezTo>
                  <a:pt x="1995952" y="1299506"/>
                  <a:pt x="1985580" y="1309877"/>
                  <a:pt x="1972786" y="1309877"/>
                </a:cubicBezTo>
                <a:cubicBezTo>
                  <a:pt x="1959992" y="1309877"/>
                  <a:pt x="1949620" y="1299506"/>
                  <a:pt x="1949620" y="1286712"/>
                </a:cubicBezTo>
                <a:cubicBezTo>
                  <a:pt x="1949620" y="1273917"/>
                  <a:pt x="1959992" y="1263546"/>
                  <a:pt x="1972786" y="1263546"/>
                </a:cubicBezTo>
                <a:close/>
                <a:moveTo>
                  <a:pt x="1795687" y="1263546"/>
                </a:moveTo>
                <a:cubicBezTo>
                  <a:pt x="1808481" y="1263546"/>
                  <a:pt x="1818853" y="1273917"/>
                  <a:pt x="1818853" y="1286712"/>
                </a:cubicBezTo>
                <a:cubicBezTo>
                  <a:pt x="1818853" y="1299506"/>
                  <a:pt x="1808481" y="1309878"/>
                  <a:pt x="1795687" y="1309878"/>
                </a:cubicBezTo>
                <a:cubicBezTo>
                  <a:pt x="1782893" y="1309878"/>
                  <a:pt x="1772521" y="1299506"/>
                  <a:pt x="1772521" y="1286712"/>
                </a:cubicBezTo>
                <a:cubicBezTo>
                  <a:pt x="1772521" y="1273917"/>
                  <a:pt x="1782893" y="1263546"/>
                  <a:pt x="1795687" y="1263546"/>
                </a:cubicBezTo>
                <a:close/>
                <a:moveTo>
                  <a:pt x="1623246" y="1092187"/>
                </a:moveTo>
                <a:cubicBezTo>
                  <a:pt x="1636043" y="1092187"/>
                  <a:pt x="1646418" y="1102557"/>
                  <a:pt x="1646418" y="1115352"/>
                </a:cubicBezTo>
                <a:cubicBezTo>
                  <a:pt x="1646418" y="1128147"/>
                  <a:pt x="1636043" y="1138520"/>
                  <a:pt x="1623246" y="1138520"/>
                </a:cubicBezTo>
                <a:cubicBezTo>
                  <a:pt x="1610448" y="1138520"/>
                  <a:pt x="1600074" y="1128147"/>
                  <a:pt x="1600074" y="1115352"/>
                </a:cubicBezTo>
                <a:cubicBezTo>
                  <a:pt x="1600074" y="1102557"/>
                  <a:pt x="1610448" y="1092187"/>
                  <a:pt x="1623246" y="1092187"/>
                </a:cubicBezTo>
                <a:close/>
                <a:moveTo>
                  <a:pt x="1446156" y="1092187"/>
                </a:moveTo>
                <a:cubicBezTo>
                  <a:pt x="1458950" y="1092187"/>
                  <a:pt x="1469322" y="1102557"/>
                  <a:pt x="1469322" y="1115352"/>
                </a:cubicBezTo>
                <a:cubicBezTo>
                  <a:pt x="1469322" y="1128147"/>
                  <a:pt x="1458950" y="1138520"/>
                  <a:pt x="1446156" y="1138520"/>
                </a:cubicBezTo>
                <a:cubicBezTo>
                  <a:pt x="1433364" y="1138520"/>
                  <a:pt x="1422991" y="1128147"/>
                  <a:pt x="1422991" y="1115352"/>
                </a:cubicBezTo>
                <a:cubicBezTo>
                  <a:pt x="1422991" y="1102557"/>
                  <a:pt x="1433364" y="1092187"/>
                  <a:pt x="1446156" y="1092187"/>
                </a:cubicBezTo>
                <a:close/>
                <a:moveTo>
                  <a:pt x="1269058" y="1092187"/>
                </a:moveTo>
                <a:cubicBezTo>
                  <a:pt x="1281852" y="1092187"/>
                  <a:pt x="1292224" y="1102558"/>
                  <a:pt x="1292224" y="1115352"/>
                </a:cubicBezTo>
                <a:cubicBezTo>
                  <a:pt x="1292224" y="1128148"/>
                  <a:pt x="1281852" y="1138520"/>
                  <a:pt x="1269058" y="1138520"/>
                </a:cubicBezTo>
                <a:cubicBezTo>
                  <a:pt x="1256263" y="1138520"/>
                  <a:pt x="1245892" y="1128148"/>
                  <a:pt x="1245892" y="1115352"/>
                </a:cubicBezTo>
                <a:cubicBezTo>
                  <a:pt x="1245892" y="1102558"/>
                  <a:pt x="1256263" y="1092187"/>
                  <a:pt x="1269058" y="1092187"/>
                </a:cubicBezTo>
                <a:close/>
                <a:moveTo>
                  <a:pt x="1091966" y="1092187"/>
                </a:moveTo>
                <a:cubicBezTo>
                  <a:pt x="1104763" y="1092187"/>
                  <a:pt x="1115133" y="1102558"/>
                  <a:pt x="1115133" y="1115352"/>
                </a:cubicBezTo>
                <a:cubicBezTo>
                  <a:pt x="1115133" y="1128148"/>
                  <a:pt x="1104763" y="1138520"/>
                  <a:pt x="1091966" y="1138520"/>
                </a:cubicBezTo>
                <a:cubicBezTo>
                  <a:pt x="1079169" y="1138520"/>
                  <a:pt x="1068796" y="1128148"/>
                  <a:pt x="1068796" y="1115352"/>
                </a:cubicBezTo>
                <a:cubicBezTo>
                  <a:pt x="1068796" y="1102558"/>
                  <a:pt x="1079169" y="1092187"/>
                  <a:pt x="1091966" y="1092187"/>
                </a:cubicBezTo>
                <a:close/>
                <a:moveTo>
                  <a:pt x="914864" y="1092187"/>
                </a:moveTo>
                <a:cubicBezTo>
                  <a:pt x="927657" y="1092187"/>
                  <a:pt x="938027" y="1102558"/>
                  <a:pt x="938027" y="1115352"/>
                </a:cubicBezTo>
                <a:cubicBezTo>
                  <a:pt x="938027" y="1128148"/>
                  <a:pt x="927657" y="1138520"/>
                  <a:pt x="914864" y="1138520"/>
                </a:cubicBezTo>
                <a:cubicBezTo>
                  <a:pt x="902064" y="1138520"/>
                  <a:pt x="891697" y="1128148"/>
                  <a:pt x="891697" y="1115352"/>
                </a:cubicBezTo>
                <a:cubicBezTo>
                  <a:pt x="891697" y="1102558"/>
                  <a:pt x="902064" y="1092187"/>
                  <a:pt x="914864" y="1092187"/>
                </a:cubicBezTo>
                <a:close/>
                <a:moveTo>
                  <a:pt x="737767" y="1092187"/>
                </a:moveTo>
                <a:cubicBezTo>
                  <a:pt x="750562" y="1092187"/>
                  <a:pt x="760934" y="1102558"/>
                  <a:pt x="760934" y="1115352"/>
                </a:cubicBezTo>
                <a:cubicBezTo>
                  <a:pt x="760934" y="1128148"/>
                  <a:pt x="750562" y="1138520"/>
                  <a:pt x="737767" y="1138520"/>
                </a:cubicBezTo>
                <a:cubicBezTo>
                  <a:pt x="724973" y="1138520"/>
                  <a:pt x="714601" y="1128148"/>
                  <a:pt x="714601" y="1115352"/>
                </a:cubicBezTo>
                <a:cubicBezTo>
                  <a:pt x="714601" y="1102558"/>
                  <a:pt x="724973" y="1092187"/>
                  <a:pt x="737767" y="1092187"/>
                </a:cubicBezTo>
                <a:close/>
                <a:moveTo>
                  <a:pt x="560665" y="1092187"/>
                </a:moveTo>
                <a:cubicBezTo>
                  <a:pt x="573459" y="1092187"/>
                  <a:pt x="583831" y="1102558"/>
                  <a:pt x="583831" y="1115353"/>
                </a:cubicBezTo>
                <a:cubicBezTo>
                  <a:pt x="583831" y="1128148"/>
                  <a:pt x="573459" y="1138520"/>
                  <a:pt x="560665" y="1138520"/>
                </a:cubicBezTo>
                <a:cubicBezTo>
                  <a:pt x="547871" y="1138520"/>
                  <a:pt x="537499" y="1128148"/>
                  <a:pt x="537499" y="1115353"/>
                </a:cubicBezTo>
                <a:cubicBezTo>
                  <a:pt x="537499" y="1102558"/>
                  <a:pt x="547871" y="1092187"/>
                  <a:pt x="560665" y="1092187"/>
                </a:cubicBezTo>
                <a:close/>
                <a:moveTo>
                  <a:pt x="383568" y="1092187"/>
                </a:moveTo>
                <a:cubicBezTo>
                  <a:pt x="396363" y="1092187"/>
                  <a:pt x="406733" y="1102558"/>
                  <a:pt x="406733" y="1115353"/>
                </a:cubicBezTo>
                <a:cubicBezTo>
                  <a:pt x="406733" y="1128148"/>
                  <a:pt x="396363" y="1138520"/>
                  <a:pt x="383568" y="1138520"/>
                </a:cubicBezTo>
                <a:cubicBezTo>
                  <a:pt x="370773" y="1138520"/>
                  <a:pt x="360401" y="1128148"/>
                  <a:pt x="360401" y="1115353"/>
                </a:cubicBezTo>
                <a:cubicBezTo>
                  <a:pt x="360401" y="1102558"/>
                  <a:pt x="370773" y="1092187"/>
                  <a:pt x="383568" y="1092187"/>
                </a:cubicBezTo>
                <a:close/>
                <a:moveTo>
                  <a:pt x="206465" y="1092187"/>
                </a:moveTo>
                <a:cubicBezTo>
                  <a:pt x="219259" y="1092187"/>
                  <a:pt x="229631" y="1102558"/>
                  <a:pt x="229631" y="1115353"/>
                </a:cubicBezTo>
                <a:cubicBezTo>
                  <a:pt x="229631" y="1128148"/>
                  <a:pt x="219259" y="1138520"/>
                  <a:pt x="206465" y="1138520"/>
                </a:cubicBezTo>
                <a:cubicBezTo>
                  <a:pt x="193671" y="1138520"/>
                  <a:pt x="183299" y="1128148"/>
                  <a:pt x="183299" y="1115353"/>
                </a:cubicBezTo>
                <a:cubicBezTo>
                  <a:pt x="183299" y="1102558"/>
                  <a:pt x="193671" y="1092187"/>
                  <a:pt x="206465" y="1092187"/>
                </a:cubicBezTo>
                <a:close/>
                <a:moveTo>
                  <a:pt x="29367" y="1092187"/>
                </a:moveTo>
                <a:cubicBezTo>
                  <a:pt x="42161" y="1092187"/>
                  <a:pt x="52533" y="1102558"/>
                  <a:pt x="52533" y="1115353"/>
                </a:cubicBezTo>
                <a:cubicBezTo>
                  <a:pt x="52533" y="1128148"/>
                  <a:pt x="42161" y="1138520"/>
                  <a:pt x="29367" y="1138520"/>
                </a:cubicBezTo>
                <a:cubicBezTo>
                  <a:pt x="16573" y="1138520"/>
                  <a:pt x="6201" y="1128148"/>
                  <a:pt x="6201" y="1115353"/>
                </a:cubicBezTo>
                <a:cubicBezTo>
                  <a:pt x="6201" y="1102558"/>
                  <a:pt x="16573" y="1092187"/>
                  <a:pt x="29367" y="1092187"/>
                </a:cubicBezTo>
                <a:close/>
                <a:moveTo>
                  <a:pt x="3391637" y="1092181"/>
                </a:moveTo>
                <a:cubicBezTo>
                  <a:pt x="3404431" y="1092181"/>
                  <a:pt x="3414803" y="1102553"/>
                  <a:pt x="3414803" y="1115348"/>
                </a:cubicBezTo>
                <a:cubicBezTo>
                  <a:pt x="3414803" y="1128141"/>
                  <a:pt x="3404431" y="1138514"/>
                  <a:pt x="3391637" y="1138514"/>
                </a:cubicBezTo>
                <a:cubicBezTo>
                  <a:pt x="3378843" y="1138514"/>
                  <a:pt x="3368471" y="1128141"/>
                  <a:pt x="3368471" y="1115348"/>
                </a:cubicBezTo>
                <a:cubicBezTo>
                  <a:pt x="3368471" y="1102553"/>
                  <a:pt x="3378843" y="1092181"/>
                  <a:pt x="3391637" y="1092181"/>
                </a:cubicBezTo>
                <a:close/>
                <a:moveTo>
                  <a:pt x="3214542" y="1092181"/>
                </a:moveTo>
                <a:cubicBezTo>
                  <a:pt x="3227336" y="1092181"/>
                  <a:pt x="3237708" y="1102553"/>
                  <a:pt x="3237708" y="1115348"/>
                </a:cubicBezTo>
                <a:cubicBezTo>
                  <a:pt x="3237708" y="1128141"/>
                  <a:pt x="3227336" y="1138514"/>
                  <a:pt x="3214542" y="1138514"/>
                </a:cubicBezTo>
                <a:cubicBezTo>
                  <a:pt x="3201748" y="1138514"/>
                  <a:pt x="3191376" y="1128141"/>
                  <a:pt x="3191376" y="1115348"/>
                </a:cubicBezTo>
                <a:cubicBezTo>
                  <a:pt x="3191376" y="1102553"/>
                  <a:pt x="3201748" y="1092181"/>
                  <a:pt x="3214542" y="1092181"/>
                </a:cubicBezTo>
                <a:close/>
                <a:moveTo>
                  <a:pt x="3037443" y="1092181"/>
                </a:moveTo>
                <a:cubicBezTo>
                  <a:pt x="3050237" y="1092181"/>
                  <a:pt x="3060609" y="1102553"/>
                  <a:pt x="3060609" y="1115348"/>
                </a:cubicBezTo>
                <a:cubicBezTo>
                  <a:pt x="3060609" y="1128141"/>
                  <a:pt x="3050237" y="1138514"/>
                  <a:pt x="3037443" y="1138514"/>
                </a:cubicBezTo>
                <a:cubicBezTo>
                  <a:pt x="3024649" y="1138514"/>
                  <a:pt x="3014277" y="1128141"/>
                  <a:pt x="3014277" y="1115348"/>
                </a:cubicBezTo>
                <a:cubicBezTo>
                  <a:pt x="3014277" y="1102553"/>
                  <a:pt x="3024649" y="1092181"/>
                  <a:pt x="3037443" y="1092181"/>
                </a:cubicBezTo>
                <a:close/>
                <a:moveTo>
                  <a:pt x="2860344" y="1092181"/>
                </a:moveTo>
                <a:cubicBezTo>
                  <a:pt x="2873138" y="1092181"/>
                  <a:pt x="2883510" y="1102553"/>
                  <a:pt x="2883510" y="1115348"/>
                </a:cubicBezTo>
                <a:cubicBezTo>
                  <a:pt x="2883510" y="1128141"/>
                  <a:pt x="2873138" y="1138514"/>
                  <a:pt x="2860344" y="1138514"/>
                </a:cubicBezTo>
                <a:cubicBezTo>
                  <a:pt x="2847550" y="1138514"/>
                  <a:pt x="2837178" y="1128141"/>
                  <a:pt x="2837178" y="1115348"/>
                </a:cubicBezTo>
                <a:cubicBezTo>
                  <a:pt x="2837178" y="1102553"/>
                  <a:pt x="2847550" y="1092181"/>
                  <a:pt x="2860344" y="1092181"/>
                </a:cubicBezTo>
                <a:close/>
                <a:moveTo>
                  <a:pt x="2683245" y="1092181"/>
                </a:moveTo>
                <a:cubicBezTo>
                  <a:pt x="2696039" y="1092181"/>
                  <a:pt x="2706411" y="1102553"/>
                  <a:pt x="2706411" y="1115348"/>
                </a:cubicBezTo>
                <a:cubicBezTo>
                  <a:pt x="2706411" y="1128141"/>
                  <a:pt x="2696039" y="1138514"/>
                  <a:pt x="2683245" y="1138514"/>
                </a:cubicBezTo>
                <a:cubicBezTo>
                  <a:pt x="2670451" y="1138514"/>
                  <a:pt x="2660079" y="1128141"/>
                  <a:pt x="2660079" y="1115348"/>
                </a:cubicBezTo>
                <a:cubicBezTo>
                  <a:pt x="2660079" y="1102553"/>
                  <a:pt x="2670451" y="1092181"/>
                  <a:pt x="2683245" y="1092181"/>
                </a:cubicBezTo>
                <a:close/>
                <a:moveTo>
                  <a:pt x="2506147" y="1092181"/>
                </a:moveTo>
                <a:cubicBezTo>
                  <a:pt x="2518941" y="1092181"/>
                  <a:pt x="2529313" y="1102553"/>
                  <a:pt x="2529313" y="1115348"/>
                </a:cubicBezTo>
                <a:cubicBezTo>
                  <a:pt x="2529313" y="1128141"/>
                  <a:pt x="2518941" y="1138514"/>
                  <a:pt x="2506147" y="1138514"/>
                </a:cubicBezTo>
                <a:cubicBezTo>
                  <a:pt x="2493353" y="1138514"/>
                  <a:pt x="2482981" y="1128141"/>
                  <a:pt x="2482981" y="1115348"/>
                </a:cubicBezTo>
                <a:cubicBezTo>
                  <a:pt x="2482981" y="1102553"/>
                  <a:pt x="2493353" y="1092181"/>
                  <a:pt x="2506147" y="1092181"/>
                </a:cubicBezTo>
                <a:close/>
                <a:moveTo>
                  <a:pt x="2329048" y="1092181"/>
                </a:moveTo>
                <a:cubicBezTo>
                  <a:pt x="2341842" y="1092181"/>
                  <a:pt x="2352214" y="1102553"/>
                  <a:pt x="2352214" y="1115348"/>
                </a:cubicBezTo>
                <a:cubicBezTo>
                  <a:pt x="2352214" y="1128141"/>
                  <a:pt x="2341842" y="1138514"/>
                  <a:pt x="2329048" y="1138514"/>
                </a:cubicBezTo>
                <a:cubicBezTo>
                  <a:pt x="2316254" y="1138514"/>
                  <a:pt x="2305882" y="1128141"/>
                  <a:pt x="2305882" y="1115348"/>
                </a:cubicBezTo>
                <a:cubicBezTo>
                  <a:pt x="2305882" y="1102553"/>
                  <a:pt x="2316254" y="1092181"/>
                  <a:pt x="2329048" y="1092181"/>
                </a:cubicBezTo>
                <a:close/>
                <a:moveTo>
                  <a:pt x="2151949" y="1092181"/>
                </a:moveTo>
                <a:cubicBezTo>
                  <a:pt x="2164743" y="1092181"/>
                  <a:pt x="2175115" y="1102553"/>
                  <a:pt x="2175115" y="1115348"/>
                </a:cubicBezTo>
                <a:cubicBezTo>
                  <a:pt x="2175115" y="1128143"/>
                  <a:pt x="2164743" y="1138515"/>
                  <a:pt x="2151949" y="1138515"/>
                </a:cubicBezTo>
                <a:cubicBezTo>
                  <a:pt x="2139155" y="1138515"/>
                  <a:pt x="2128783" y="1128143"/>
                  <a:pt x="2128783" y="1115348"/>
                </a:cubicBezTo>
                <a:cubicBezTo>
                  <a:pt x="2128783" y="1102553"/>
                  <a:pt x="2139155" y="1092181"/>
                  <a:pt x="2151949" y="1092181"/>
                </a:cubicBezTo>
                <a:close/>
                <a:moveTo>
                  <a:pt x="1974850" y="1092181"/>
                </a:moveTo>
                <a:cubicBezTo>
                  <a:pt x="1987644" y="1092181"/>
                  <a:pt x="1998016" y="1102553"/>
                  <a:pt x="1998016" y="1115348"/>
                </a:cubicBezTo>
                <a:cubicBezTo>
                  <a:pt x="1998016" y="1128143"/>
                  <a:pt x="1987644" y="1138515"/>
                  <a:pt x="1974850" y="1138515"/>
                </a:cubicBezTo>
                <a:cubicBezTo>
                  <a:pt x="1962056" y="1138515"/>
                  <a:pt x="1951684" y="1128143"/>
                  <a:pt x="1951684" y="1115348"/>
                </a:cubicBezTo>
                <a:cubicBezTo>
                  <a:pt x="1951684" y="1102553"/>
                  <a:pt x="1962056" y="1092181"/>
                  <a:pt x="1974850" y="1092181"/>
                </a:cubicBezTo>
                <a:close/>
                <a:moveTo>
                  <a:pt x="1797751" y="1092181"/>
                </a:moveTo>
                <a:cubicBezTo>
                  <a:pt x="1810545" y="1092181"/>
                  <a:pt x="1820917" y="1102553"/>
                  <a:pt x="1820917" y="1115348"/>
                </a:cubicBezTo>
                <a:cubicBezTo>
                  <a:pt x="1820917" y="1128143"/>
                  <a:pt x="1810545" y="1138515"/>
                  <a:pt x="1797751" y="1138515"/>
                </a:cubicBezTo>
                <a:cubicBezTo>
                  <a:pt x="1784957" y="1138515"/>
                  <a:pt x="1774585" y="1128143"/>
                  <a:pt x="1774585" y="1115348"/>
                </a:cubicBezTo>
                <a:cubicBezTo>
                  <a:pt x="1774585" y="1102553"/>
                  <a:pt x="1784957" y="1092181"/>
                  <a:pt x="1797751" y="1092181"/>
                </a:cubicBezTo>
                <a:close/>
                <a:moveTo>
                  <a:pt x="1623246" y="900179"/>
                </a:moveTo>
                <a:cubicBezTo>
                  <a:pt x="1636043" y="900179"/>
                  <a:pt x="1646418" y="910552"/>
                  <a:pt x="1646418" y="923344"/>
                </a:cubicBezTo>
                <a:cubicBezTo>
                  <a:pt x="1646418" y="936138"/>
                  <a:pt x="1636043" y="946511"/>
                  <a:pt x="1623246" y="946511"/>
                </a:cubicBezTo>
                <a:cubicBezTo>
                  <a:pt x="1610448" y="946511"/>
                  <a:pt x="1600074" y="936138"/>
                  <a:pt x="1600074" y="923344"/>
                </a:cubicBezTo>
                <a:cubicBezTo>
                  <a:pt x="1600074" y="910552"/>
                  <a:pt x="1610448" y="900179"/>
                  <a:pt x="1623246" y="900179"/>
                </a:cubicBezTo>
                <a:close/>
                <a:moveTo>
                  <a:pt x="1446157" y="900179"/>
                </a:moveTo>
                <a:cubicBezTo>
                  <a:pt x="1458951" y="900179"/>
                  <a:pt x="1469323" y="910552"/>
                  <a:pt x="1469323" y="923344"/>
                </a:cubicBezTo>
                <a:cubicBezTo>
                  <a:pt x="1469323" y="936138"/>
                  <a:pt x="1458951" y="946511"/>
                  <a:pt x="1446157" y="946511"/>
                </a:cubicBezTo>
                <a:cubicBezTo>
                  <a:pt x="1433364" y="946511"/>
                  <a:pt x="1422991" y="936138"/>
                  <a:pt x="1422991" y="923344"/>
                </a:cubicBezTo>
                <a:cubicBezTo>
                  <a:pt x="1422991" y="910552"/>
                  <a:pt x="1433364" y="900179"/>
                  <a:pt x="1446157" y="900179"/>
                </a:cubicBezTo>
                <a:close/>
                <a:moveTo>
                  <a:pt x="1269058" y="900179"/>
                </a:moveTo>
                <a:cubicBezTo>
                  <a:pt x="1281852" y="900179"/>
                  <a:pt x="1292225" y="910552"/>
                  <a:pt x="1292225" y="923344"/>
                </a:cubicBezTo>
                <a:cubicBezTo>
                  <a:pt x="1292225" y="936138"/>
                  <a:pt x="1281852" y="946511"/>
                  <a:pt x="1269058" y="946511"/>
                </a:cubicBezTo>
                <a:cubicBezTo>
                  <a:pt x="1256263" y="946511"/>
                  <a:pt x="1245892" y="936138"/>
                  <a:pt x="1245892" y="923344"/>
                </a:cubicBezTo>
                <a:cubicBezTo>
                  <a:pt x="1245892" y="910552"/>
                  <a:pt x="1256263" y="900179"/>
                  <a:pt x="1269058" y="900179"/>
                </a:cubicBezTo>
                <a:close/>
                <a:moveTo>
                  <a:pt x="1091966" y="900179"/>
                </a:moveTo>
                <a:cubicBezTo>
                  <a:pt x="1104763" y="900179"/>
                  <a:pt x="1115133" y="910552"/>
                  <a:pt x="1115133" y="923344"/>
                </a:cubicBezTo>
                <a:cubicBezTo>
                  <a:pt x="1115133" y="936138"/>
                  <a:pt x="1104763" y="946511"/>
                  <a:pt x="1091966" y="946511"/>
                </a:cubicBezTo>
                <a:cubicBezTo>
                  <a:pt x="1079170" y="946511"/>
                  <a:pt x="1068796" y="936138"/>
                  <a:pt x="1068796" y="923344"/>
                </a:cubicBezTo>
                <a:cubicBezTo>
                  <a:pt x="1068796" y="910552"/>
                  <a:pt x="1079170" y="900179"/>
                  <a:pt x="1091966" y="900179"/>
                </a:cubicBezTo>
                <a:close/>
                <a:moveTo>
                  <a:pt x="914864" y="900179"/>
                </a:moveTo>
                <a:cubicBezTo>
                  <a:pt x="927657" y="900179"/>
                  <a:pt x="938029" y="910552"/>
                  <a:pt x="938029" y="923344"/>
                </a:cubicBezTo>
                <a:cubicBezTo>
                  <a:pt x="938029" y="936138"/>
                  <a:pt x="927657" y="946511"/>
                  <a:pt x="914864" y="946511"/>
                </a:cubicBezTo>
                <a:cubicBezTo>
                  <a:pt x="902064" y="946511"/>
                  <a:pt x="891697" y="936138"/>
                  <a:pt x="891697" y="923344"/>
                </a:cubicBezTo>
                <a:cubicBezTo>
                  <a:pt x="891697" y="910552"/>
                  <a:pt x="902064" y="900179"/>
                  <a:pt x="914864" y="900179"/>
                </a:cubicBezTo>
                <a:close/>
                <a:moveTo>
                  <a:pt x="737768" y="900179"/>
                </a:moveTo>
                <a:cubicBezTo>
                  <a:pt x="750562" y="900179"/>
                  <a:pt x="760934" y="910552"/>
                  <a:pt x="760934" y="923344"/>
                </a:cubicBezTo>
                <a:cubicBezTo>
                  <a:pt x="760934" y="936139"/>
                  <a:pt x="750562" y="946511"/>
                  <a:pt x="737768" y="946511"/>
                </a:cubicBezTo>
                <a:cubicBezTo>
                  <a:pt x="724974" y="946511"/>
                  <a:pt x="714602" y="936139"/>
                  <a:pt x="714602" y="923344"/>
                </a:cubicBezTo>
                <a:cubicBezTo>
                  <a:pt x="714602" y="910552"/>
                  <a:pt x="724974" y="900179"/>
                  <a:pt x="737768" y="900179"/>
                </a:cubicBezTo>
                <a:close/>
                <a:moveTo>
                  <a:pt x="560665" y="900179"/>
                </a:moveTo>
                <a:cubicBezTo>
                  <a:pt x="573460" y="900179"/>
                  <a:pt x="583832" y="910552"/>
                  <a:pt x="583832" y="923344"/>
                </a:cubicBezTo>
                <a:cubicBezTo>
                  <a:pt x="583832" y="936139"/>
                  <a:pt x="573460" y="946511"/>
                  <a:pt x="560665" y="946511"/>
                </a:cubicBezTo>
                <a:cubicBezTo>
                  <a:pt x="547872" y="946511"/>
                  <a:pt x="537500" y="936139"/>
                  <a:pt x="537500" y="923344"/>
                </a:cubicBezTo>
                <a:cubicBezTo>
                  <a:pt x="537500" y="910552"/>
                  <a:pt x="547872" y="900179"/>
                  <a:pt x="560665" y="900179"/>
                </a:cubicBezTo>
                <a:close/>
                <a:moveTo>
                  <a:pt x="383569" y="900179"/>
                </a:moveTo>
                <a:cubicBezTo>
                  <a:pt x="396363" y="900179"/>
                  <a:pt x="406733" y="910552"/>
                  <a:pt x="406733" y="923344"/>
                </a:cubicBezTo>
                <a:cubicBezTo>
                  <a:pt x="406733" y="936139"/>
                  <a:pt x="396363" y="946511"/>
                  <a:pt x="383569" y="946511"/>
                </a:cubicBezTo>
                <a:cubicBezTo>
                  <a:pt x="370773" y="946511"/>
                  <a:pt x="360402" y="936139"/>
                  <a:pt x="360402" y="923344"/>
                </a:cubicBezTo>
                <a:cubicBezTo>
                  <a:pt x="360402" y="910552"/>
                  <a:pt x="370773" y="900179"/>
                  <a:pt x="383569" y="900179"/>
                </a:cubicBezTo>
                <a:close/>
                <a:moveTo>
                  <a:pt x="206466" y="900179"/>
                </a:moveTo>
                <a:cubicBezTo>
                  <a:pt x="219259" y="900179"/>
                  <a:pt x="229631" y="910552"/>
                  <a:pt x="229631" y="923344"/>
                </a:cubicBezTo>
                <a:cubicBezTo>
                  <a:pt x="229631" y="936139"/>
                  <a:pt x="219259" y="946511"/>
                  <a:pt x="206466" y="946511"/>
                </a:cubicBezTo>
                <a:cubicBezTo>
                  <a:pt x="193672" y="946511"/>
                  <a:pt x="183300" y="936139"/>
                  <a:pt x="183300" y="923344"/>
                </a:cubicBezTo>
                <a:cubicBezTo>
                  <a:pt x="183300" y="910552"/>
                  <a:pt x="193672" y="900179"/>
                  <a:pt x="206466" y="900179"/>
                </a:cubicBezTo>
                <a:close/>
                <a:moveTo>
                  <a:pt x="29367" y="900179"/>
                </a:moveTo>
                <a:cubicBezTo>
                  <a:pt x="42161" y="900179"/>
                  <a:pt x="52533" y="910552"/>
                  <a:pt x="52533" y="923344"/>
                </a:cubicBezTo>
                <a:cubicBezTo>
                  <a:pt x="52533" y="936139"/>
                  <a:pt x="42161" y="946511"/>
                  <a:pt x="29367" y="946511"/>
                </a:cubicBezTo>
                <a:cubicBezTo>
                  <a:pt x="16574" y="946511"/>
                  <a:pt x="6202" y="936139"/>
                  <a:pt x="6202" y="923344"/>
                </a:cubicBezTo>
                <a:cubicBezTo>
                  <a:pt x="6202" y="910552"/>
                  <a:pt x="16574" y="900179"/>
                  <a:pt x="29367" y="900179"/>
                </a:cubicBezTo>
                <a:close/>
                <a:moveTo>
                  <a:pt x="3391637" y="900174"/>
                </a:moveTo>
                <a:cubicBezTo>
                  <a:pt x="3404431" y="900174"/>
                  <a:pt x="3414803" y="910545"/>
                  <a:pt x="3414803" y="923339"/>
                </a:cubicBezTo>
                <a:cubicBezTo>
                  <a:pt x="3414803" y="936133"/>
                  <a:pt x="3404431" y="946504"/>
                  <a:pt x="3391637" y="946504"/>
                </a:cubicBezTo>
                <a:cubicBezTo>
                  <a:pt x="3378843" y="946504"/>
                  <a:pt x="3368471" y="936133"/>
                  <a:pt x="3368471" y="923339"/>
                </a:cubicBezTo>
                <a:cubicBezTo>
                  <a:pt x="3368471" y="910545"/>
                  <a:pt x="3378843" y="900174"/>
                  <a:pt x="3391637" y="900174"/>
                </a:cubicBezTo>
                <a:close/>
                <a:moveTo>
                  <a:pt x="3214542" y="900174"/>
                </a:moveTo>
                <a:cubicBezTo>
                  <a:pt x="3227336" y="900174"/>
                  <a:pt x="3237708" y="910545"/>
                  <a:pt x="3237708" y="923339"/>
                </a:cubicBezTo>
                <a:cubicBezTo>
                  <a:pt x="3237708" y="936133"/>
                  <a:pt x="3227336" y="946506"/>
                  <a:pt x="3214542" y="946506"/>
                </a:cubicBezTo>
                <a:cubicBezTo>
                  <a:pt x="3201748" y="946506"/>
                  <a:pt x="3191376" y="936133"/>
                  <a:pt x="3191376" y="923339"/>
                </a:cubicBezTo>
                <a:cubicBezTo>
                  <a:pt x="3191376" y="910545"/>
                  <a:pt x="3201748" y="900174"/>
                  <a:pt x="3214542" y="900174"/>
                </a:cubicBezTo>
                <a:close/>
                <a:moveTo>
                  <a:pt x="3037443" y="900174"/>
                </a:moveTo>
                <a:cubicBezTo>
                  <a:pt x="3050237" y="900174"/>
                  <a:pt x="3060609" y="910545"/>
                  <a:pt x="3060609" y="923339"/>
                </a:cubicBezTo>
                <a:cubicBezTo>
                  <a:pt x="3060609" y="936133"/>
                  <a:pt x="3050237" y="946506"/>
                  <a:pt x="3037443" y="946506"/>
                </a:cubicBezTo>
                <a:cubicBezTo>
                  <a:pt x="3024649" y="946506"/>
                  <a:pt x="3014277" y="936133"/>
                  <a:pt x="3014277" y="923339"/>
                </a:cubicBezTo>
                <a:cubicBezTo>
                  <a:pt x="3014277" y="910545"/>
                  <a:pt x="3024649" y="900174"/>
                  <a:pt x="3037443" y="900174"/>
                </a:cubicBezTo>
                <a:close/>
                <a:moveTo>
                  <a:pt x="2860344" y="900174"/>
                </a:moveTo>
                <a:cubicBezTo>
                  <a:pt x="2873138" y="900174"/>
                  <a:pt x="2883510" y="910545"/>
                  <a:pt x="2883510" y="923339"/>
                </a:cubicBezTo>
                <a:cubicBezTo>
                  <a:pt x="2883510" y="936133"/>
                  <a:pt x="2873138" y="946506"/>
                  <a:pt x="2860344" y="946506"/>
                </a:cubicBezTo>
                <a:cubicBezTo>
                  <a:pt x="2847550" y="946506"/>
                  <a:pt x="2837178" y="936133"/>
                  <a:pt x="2837178" y="923339"/>
                </a:cubicBezTo>
                <a:cubicBezTo>
                  <a:pt x="2837178" y="910545"/>
                  <a:pt x="2847550" y="900174"/>
                  <a:pt x="2860344" y="900174"/>
                </a:cubicBezTo>
                <a:close/>
                <a:moveTo>
                  <a:pt x="2683245" y="900174"/>
                </a:moveTo>
                <a:cubicBezTo>
                  <a:pt x="2696039" y="900174"/>
                  <a:pt x="2706411" y="910545"/>
                  <a:pt x="2706411" y="923339"/>
                </a:cubicBezTo>
                <a:cubicBezTo>
                  <a:pt x="2706411" y="936133"/>
                  <a:pt x="2696039" y="946506"/>
                  <a:pt x="2683245" y="946506"/>
                </a:cubicBezTo>
                <a:cubicBezTo>
                  <a:pt x="2670451" y="946506"/>
                  <a:pt x="2660079" y="936133"/>
                  <a:pt x="2660079" y="923339"/>
                </a:cubicBezTo>
                <a:cubicBezTo>
                  <a:pt x="2660079" y="910545"/>
                  <a:pt x="2670451" y="900174"/>
                  <a:pt x="2683245" y="900174"/>
                </a:cubicBezTo>
                <a:close/>
                <a:moveTo>
                  <a:pt x="2506147" y="900174"/>
                </a:moveTo>
                <a:cubicBezTo>
                  <a:pt x="2518941" y="900174"/>
                  <a:pt x="2529313" y="910545"/>
                  <a:pt x="2529313" y="923339"/>
                </a:cubicBezTo>
                <a:cubicBezTo>
                  <a:pt x="2529313" y="936135"/>
                  <a:pt x="2518941" y="946506"/>
                  <a:pt x="2506147" y="946506"/>
                </a:cubicBezTo>
                <a:cubicBezTo>
                  <a:pt x="2493353" y="946506"/>
                  <a:pt x="2482981" y="936135"/>
                  <a:pt x="2482981" y="923339"/>
                </a:cubicBezTo>
                <a:cubicBezTo>
                  <a:pt x="2482981" y="910545"/>
                  <a:pt x="2493353" y="900174"/>
                  <a:pt x="2506147" y="900174"/>
                </a:cubicBezTo>
                <a:close/>
                <a:moveTo>
                  <a:pt x="2329048" y="900174"/>
                </a:moveTo>
                <a:cubicBezTo>
                  <a:pt x="2341842" y="900174"/>
                  <a:pt x="2352214" y="910545"/>
                  <a:pt x="2352214" y="923339"/>
                </a:cubicBezTo>
                <a:cubicBezTo>
                  <a:pt x="2352214" y="936135"/>
                  <a:pt x="2341842" y="946506"/>
                  <a:pt x="2329048" y="946506"/>
                </a:cubicBezTo>
                <a:cubicBezTo>
                  <a:pt x="2316254" y="946506"/>
                  <a:pt x="2305882" y="936135"/>
                  <a:pt x="2305882" y="923339"/>
                </a:cubicBezTo>
                <a:cubicBezTo>
                  <a:pt x="2305882" y="910545"/>
                  <a:pt x="2316254" y="900174"/>
                  <a:pt x="2329048" y="900174"/>
                </a:cubicBezTo>
                <a:close/>
                <a:moveTo>
                  <a:pt x="2151949" y="900174"/>
                </a:moveTo>
                <a:cubicBezTo>
                  <a:pt x="2164743" y="900174"/>
                  <a:pt x="2175115" y="910545"/>
                  <a:pt x="2175115" y="923339"/>
                </a:cubicBezTo>
                <a:cubicBezTo>
                  <a:pt x="2175115" y="936135"/>
                  <a:pt x="2164743" y="946506"/>
                  <a:pt x="2151949" y="946506"/>
                </a:cubicBezTo>
                <a:cubicBezTo>
                  <a:pt x="2139155" y="946506"/>
                  <a:pt x="2128783" y="936135"/>
                  <a:pt x="2128783" y="923339"/>
                </a:cubicBezTo>
                <a:cubicBezTo>
                  <a:pt x="2128783" y="910545"/>
                  <a:pt x="2139155" y="900174"/>
                  <a:pt x="2151949" y="900174"/>
                </a:cubicBezTo>
                <a:close/>
                <a:moveTo>
                  <a:pt x="1974850" y="900174"/>
                </a:moveTo>
                <a:cubicBezTo>
                  <a:pt x="1987644" y="900174"/>
                  <a:pt x="1998016" y="910545"/>
                  <a:pt x="1998016" y="923339"/>
                </a:cubicBezTo>
                <a:cubicBezTo>
                  <a:pt x="1998016" y="936135"/>
                  <a:pt x="1987644" y="946506"/>
                  <a:pt x="1974850" y="946506"/>
                </a:cubicBezTo>
                <a:cubicBezTo>
                  <a:pt x="1962056" y="946506"/>
                  <a:pt x="1951684" y="936135"/>
                  <a:pt x="1951684" y="923339"/>
                </a:cubicBezTo>
                <a:cubicBezTo>
                  <a:pt x="1951684" y="910545"/>
                  <a:pt x="1962056" y="900174"/>
                  <a:pt x="1974850" y="900174"/>
                </a:cubicBezTo>
                <a:close/>
                <a:moveTo>
                  <a:pt x="1797751" y="900174"/>
                </a:moveTo>
                <a:cubicBezTo>
                  <a:pt x="1810545" y="900174"/>
                  <a:pt x="1820917" y="910545"/>
                  <a:pt x="1820917" y="923339"/>
                </a:cubicBezTo>
                <a:cubicBezTo>
                  <a:pt x="1820917" y="936135"/>
                  <a:pt x="1810545" y="946506"/>
                  <a:pt x="1797751" y="946506"/>
                </a:cubicBezTo>
                <a:cubicBezTo>
                  <a:pt x="1784957" y="946506"/>
                  <a:pt x="1774585" y="936135"/>
                  <a:pt x="1774585" y="923339"/>
                </a:cubicBezTo>
                <a:cubicBezTo>
                  <a:pt x="1774585" y="910545"/>
                  <a:pt x="1784957" y="900174"/>
                  <a:pt x="1797751" y="900174"/>
                </a:cubicBezTo>
                <a:close/>
                <a:moveTo>
                  <a:pt x="562730" y="728815"/>
                </a:moveTo>
                <a:cubicBezTo>
                  <a:pt x="575524" y="728815"/>
                  <a:pt x="585897" y="739187"/>
                  <a:pt x="585897" y="751982"/>
                </a:cubicBezTo>
                <a:cubicBezTo>
                  <a:pt x="585897" y="764776"/>
                  <a:pt x="575524" y="775148"/>
                  <a:pt x="562730" y="775148"/>
                </a:cubicBezTo>
                <a:cubicBezTo>
                  <a:pt x="549936" y="775148"/>
                  <a:pt x="539564" y="764776"/>
                  <a:pt x="539564" y="751982"/>
                </a:cubicBezTo>
                <a:cubicBezTo>
                  <a:pt x="539564" y="739187"/>
                  <a:pt x="549936" y="728815"/>
                  <a:pt x="562730" y="728815"/>
                </a:cubicBezTo>
                <a:close/>
                <a:moveTo>
                  <a:pt x="385634" y="728815"/>
                </a:moveTo>
                <a:cubicBezTo>
                  <a:pt x="398427" y="728815"/>
                  <a:pt x="408797" y="739187"/>
                  <a:pt x="408797" y="751982"/>
                </a:cubicBezTo>
                <a:cubicBezTo>
                  <a:pt x="408797" y="764776"/>
                  <a:pt x="398427" y="775148"/>
                  <a:pt x="385634" y="775148"/>
                </a:cubicBezTo>
                <a:cubicBezTo>
                  <a:pt x="372838" y="775148"/>
                  <a:pt x="362467" y="764776"/>
                  <a:pt x="362467" y="751982"/>
                </a:cubicBezTo>
                <a:cubicBezTo>
                  <a:pt x="362467" y="739187"/>
                  <a:pt x="372838" y="728815"/>
                  <a:pt x="385634" y="728815"/>
                </a:cubicBezTo>
                <a:close/>
                <a:moveTo>
                  <a:pt x="208530" y="728815"/>
                </a:moveTo>
                <a:cubicBezTo>
                  <a:pt x="221324" y="728815"/>
                  <a:pt x="231696" y="739187"/>
                  <a:pt x="231696" y="751982"/>
                </a:cubicBezTo>
                <a:cubicBezTo>
                  <a:pt x="231696" y="764776"/>
                  <a:pt x="221324" y="775148"/>
                  <a:pt x="208530" y="775148"/>
                </a:cubicBezTo>
                <a:cubicBezTo>
                  <a:pt x="195736" y="775148"/>
                  <a:pt x="185364" y="764776"/>
                  <a:pt x="185364" y="751982"/>
                </a:cubicBezTo>
                <a:cubicBezTo>
                  <a:pt x="185364" y="739187"/>
                  <a:pt x="195736" y="728815"/>
                  <a:pt x="208530" y="728815"/>
                </a:cubicBezTo>
                <a:close/>
                <a:moveTo>
                  <a:pt x="31432" y="728815"/>
                </a:moveTo>
                <a:cubicBezTo>
                  <a:pt x="44226" y="728815"/>
                  <a:pt x="54598" y="739187"/>
                  <a:pt x="54598" y="751982"/>
                </a:cubicBezTo>
                <a:cubicBezTo>
                  <a:pt x="54598" y="764776"/>
                  <a:pt x="44226" y="775148"/>
                  <a:pt x="31432" y="775148"/>
                </a:cubicBezTo>
                <a:cubicBezTo>
                  <a:pt x="18638" y="775148"/>
                  <a:pt x="8266" y="764776"/>
                  <a:pt x="8266" y="751982"/>
                </a:cubicBezTo>
                <a:cubicBezTo>
                  <a:pt x="8266" y="739187"/>
                  <a:pt x="18638" y="728815"/>
                  <a:pt x="31432" y="728815"/>
                </a:cubicBezTo>
                <a:close/>
                <a:moveTo>
                  <a:pt x="1448221" y="728815"/>
                </a:moveTo>
                <a:cubicBezTo>
                  <a:pt x="1461014" y="728815"/>
                  <a:pt x="1471386" y="739187"/>
                  <a:pt x="1471386" y="751982"/>
                </a:cubicBezTo>
                <a:cubicBezTo>
                  <a:pt x="1471386" y="764776"/>
                  <a:pt x="1461014" y="775148"/>
                  <a:pt x="1448221" y="775148"/>
                </a:cubicBezTo>
                <a:cubicBezTo>
                  <a:pt x="1435428" y="775148"/>
                  <a:pt x="1425056" y="764776"/>
                  <a:pt x="1425056" y="751982"/>
                </a:cubicBezTo>
                <a:cubicBezTo>
                  <a:pt x="1425056" y="739187"/>
                  <a:pt x="1435428" y="728815"/>
                  <a:pt x="1448221" y="728815"/>
                </a:cubicBezTo>
                <a:close/>
                <a:moveTo>
                  <a:pt x="1271123" y="728815"/>
                </a:moveTo>
                <a:cubicBezTo>
                  <a:pt x="1283918" y="728815"/>
                  <a:pt x="1294289" y="739187"/>
                  <a:pt x="1294289" y="751982"/>
                </a:cubicBezTo>
                <a:cubicBezTo>
                  <a:pt x="1294289" y="764776"/>
                  <a:pt x="1283918" y="775148"/>
                  <a:pt x="1271123" y="775148"/>
                </a:cubicBezTo>
                <a:cubicBezTo>
                  <a:pt x="1258328" y="775148"/>
                  <a:pt x="1247956" y="764776"/>
                  <a:pt x="1247956" y="751982"/>
                </a:cubicBezTo>
                <a:cubicBezTo>
                  <a:pt x="1247956" y="739187"/>
                  <a:pt x="1258328" y="728815"/>
                  <a:pt x="1271123" y="728815"/>
                </a:cubicBezTo>
                <a:close/>
                <a:moveTo>
                  <a:pt x="1094033" y="728815"/>
                </a:moveTo>
                <a:cubicBezTo>
                  <a:pt x="1106828" y="728815"/>
                  <a:pt x="1117199" y="739187"/>
                  <a:pt x="1117199" y="751982"/>
                </a:cubicBezTo>
                <a:cubicBezTo>
                  <a:pt x="1117199" y="764776"/>
                  <a:pt x="1106828" y="775148"/>
                  <a:pt x="1094033" y="775148"/>
                </a:cubicBezTo>
                <a:cubicBezTo>
                  <a:pt x="1081235" y="775148"/>
                  <a:pt x="1070861" y="764776"/>
                  <a:pt x="1070861" y="751982"/>
                </a:cubicBezTo>
                <a:cubicBezTo>
                  <a:pt x="1070861" y="739187"/>
                  <a:pt x="1081235" y="728815"/>
                  <a:pt x="1094033" y="728815"/>
                </a:cubicBezTo>
                <a:close/>
                <a:moveTo>
                  <a:pt x="916930" y="728815"/>
                </a:moveTo>
                <a:cubicBezTo>
                  <a:pt x="929720" y="728815"/>
                  <a:pt x="940093" y="739187"/>
                  <a:pt x="940093" y="751982"/>
                </a:cubicBezTo>
                <a:cubicBezTo>
                  <a:pt x="940093" y="764776"/>
                  <a:pt x="929720" y="775148"/>
                  <a:pt x="916930" y="775148"/>
                </a:cubicBezTo>
                <a:cubicBezTo>
                  <a:pt x="904131" y="775148"/>
                  <a:pt x="893762" y="764776"/>
                  <a:pt x="893762" y="751982"/>
                </a:cubicBezTo>
                <a:cubicBezTo>
                  <a:pt x="893762" y="739187"/>
                  <a:pt x="904131" y="728815"/>
                  <a:pt x="916930" y="728815"/>
                </a:cubicBezTo>
                <a:close/>
                <a:moveTo>
                  <a:pt x="739833" y="728815"/>
                </a:moveTo>
                <a:cubicBezTo>
                  <a:pt x="752627" y="728815"/>
                  <a:pt x="762999" y="739187"/>
                  <a:pt x="762999" y="751982"/>
                </a:cubicBezTo>
                <a:cubicBezTo>
                  <a:pt x="762999" y="764776"/>
                  <a:pt x="752627" y="775148"/>
                  <a:pt x="739833" y="775148"/>
                </a:cubicBezTo>
                <a:cubicBezTo>
                  <a:pt x="727039" y="775148"/>
                  <a:pt x="716666" y="764776"/>
                  <a:pt x="716666" y="751982"/>
                </a:cubicBezTo>
                <a:cubicBezTo>
                  <a:pt x="716666" y="739187"/>
                  <a:pt x="727039" y="728815"/>
                  <a:pt x="739833" y="728815"/>
                </a:cubicBezTo>
                <a:close/>
                <a:moveTo>
                  <a:pt x="1625311" y="728814"/>
                </a:moveTo>
                <a:cubicBezTo>
                  <a:pt x="1638109" y="728814"/>
                  <a:pt x="1648483" y="739187"/>
                  <a:pt x="1648483" y="751982"/>
                </a:cubicBezTo>
                <a:cubicBezTo>
                  <a:pt x="1648483" y="764776"/>
                  <a:pt x="1638109" y="775148"/>
                  <a:pt x="1625311" y="775148"/>
                </a:cubicBezTo>
                <a:cubicBezTo>
                  <a:pt x="1612515" y="775148"/>
                  <a:pt x="1602139" y="764776"/>
                  <a:pt x="1602139" y="751982"/>
                </a:cubicBezTo>
                <a:cubicBezTo>
                  <a:pt x="1602139" y="739187"/>
                  <a:pt x="1612515" y="728814"/>
                  <a:pt x="1625311" y="728814"/>
                </a:cubicBezTo>
                <a:close/>
                <a:moveTo>
                  <a:pt x="1976914" y="728810"/>
                </a:moveTo>
                <a:cubicBezTo>
                  <a:pt x="1989708" y="728810"/>
                  <a:pt x="2000080" y="739182"/>
                  <a:pt x="2000080" y="751976"/>
                </a:cubicBezTo>
                <a:cubicBezTo>
                  <a:pt x="2000080" y="764770"/>
                  <a:pt x="1989708" y="775143"/>
                  <a:pt x="1976914" y="775143"/>
                </a:cubicBezTo>
                <a:cubicBezTo>
                  <a:pt x="1964120" y="775143"/>
                  <a:pt x="1953748" y="764770"/>
                  <a:pt x="1953748" y="751976"/>
                </a:cubicBezTo>
                <a:cubicBezTo>
                  <a:pt x="1953748" y="739182"/>
                  <a:pt x="1964120" y="728810"/>
                  <a:pt x="1976914" y="728810"/>
                </a:cubicBezTo>
                <a:close/>
                <a:moveTo>
                  <a:pt x="1799815" y="728810"/>
                </a:moveTo>
                <a:cubicBezTo>
                  <a:pt x="1812609" y="728810"/>
                  <a:pt x="1822981" y="739182"/>
                  <a:pt x="1822981" y="751976"/>
                </a:cubicBezTo>
                <a:cubicBezTo>
                  <a:pt x="1822981" y="764770"/>
                  <a:pt x="1812609" y="775143"/>
                  <a:pt x="1799815" y="775143"/>
                </a:cubicBezTo>
                <a:cubicBezTo>
                  <a:pt x="1787021" y="775143"/>
                  <a:pt x="1776649" y="764770"/>
                  <a:pt x="1776649" y="751976"/>
                </a:cubicBezTo>
                <a:cubicBezTo>
                  <a:pt x="1776649" y="739182"/>
                  <a:pt x="1787021" y="728810"/>
                  <a:pt x="1799815" y="728810"/>
                </a:cubicBezTo>
                <a:close/>
                <a:moveTo>
                  <a:pt x="2331112" y="728810"/>
                </a:moveTo>
                <a:cubicBezTo>
                  <a:pt x="2343906" y="728810"/>
                  <a:pt x="2354278" y="739182"/>
                  <a:pt x="2354278" y="751976"/>
                </a:cubicBezTo>
                <a:cubicBezTo>
                  <a:pt x="2354278" y="764770"/>
                  <a:pt x="2343906" y="775142"/>
                  <a:pt x="2331112" y="775142"/>
                </a:cubicBezTo>
                <a:cubicBezTo>
                  <a:pt x="2318318" y="775142"/>
                  <a:pt x="2307946" y="764770"/>
                  <a:pt x="2307946" y="751976"/>
                </a:cubicBezTo>
                <a:cubicBezTo>
                  <a:pt x="2307946" y="739182"/>
                  <a:pt x="2318318" y="728810"/>
                  <a:pt x="2331112" y="728810"/>
                </a:cubicBezTo>
                <a:close/>
                <a:moveTo>
                  <a:pt x="2154013" y="728810"/>
                </a:moveTo>
                <a:cubicBezTo>
                  <a:pt x="2166807" y="728810"/>
                  <a:pt x="2177179" y="739182"/>
                  <a:pt x="2177179" y="751976"/>
                </a:cubicBezTo>
                <a:cubicBezTo>
                  <a:pt x="2177179" y="764770"/>
                  <a:pt x="2166807" y="775143"/>
                  <a:pt x="2154013" y="775143"/>
                </a:cubicBezTo>
                <a:cubicBezTo>
                  <a:pt x="2141219" y="775143"/>
                  <a:pt x="2130847" y="764770"/>
                  <a:pt x="2130847" y="751976"/>
                </a:cubicBezTo>
                <a:cubicBezTo>
                  <a:pt x="2130847" y="739182"/>
                  <a:pt x="2141219" y="728810"/>
                  <a:pt x="2154013" y="728810"/>
                </a:cubicBezTo>
                <a:close/>
                <a:moveTo>
                  <a:pt x="2685310" y="728810"/>
                </a:moveTo>
                <a:cubicBezTo>
                  <a:pt x="2698104" y="728810"/>
                  <a:pt x="2708476" y="739182"/>
                  <a:pt x="2708476" y="751976"/>
                </a:cubicBezTo>
                <a:cubicBezTo>
                  <a:pt x="2708476" y="764770"/>
                  <a:pt x="2698104" y="775142"/>
                  <a:pt x="2685310" y="775142"/>
                </a:cubicBezTo>
                <a:cubicBezTo>
                  <a:pt x="2672516" y="775142"/>
                  <a:pt x="2662144" y="764770"/>
                  <a:pt x="2662144" y="751976"/>
                </a:cubicBezTo>
                <a:cubicBezTo>
                  <a:pt x="2662144" y="739182"/>
                  <a:pt x="2672516" y="728810"/>
                  <a:pt x="2685310" y="728810"/>
                </a:cubicBezTo>
                <a:close/>
                <a:moveTo>
                  <a:pt x="2508211" y="728810"/>
                </a:moveTo>
                <a:cubicBezTo>
                  <a:pt x="2521005" y="728810"/>
                  <a:pt x="2531377" y="739182"/>
                  <a:pt x="2531377" y="751976"/>
                </a:cubicBezTo>
                <a:cubicBezTo>
                  <a:pt x="2531377" y="764770"/>
                  <a:pt x="2521005" y="775142"/>
                  <a:pt x="2508211" y="775142"/>
                </a:cubicBezTo>
                <a:cubicBezTo>
                  <a:pt x="2495417" y="775142"/>
                  <a:pt x="2485045" y="764770"/>
                  <a:pt x="2485045" y="751976"/>
                </a:cubicBezTo>
                <a:cubicBezTo>
                  <a:pt x="2485045" y="739182"/>
                  <a:pt x="2495417" y="728810"/>
                  <a:pt x="2508211" y="728810"/>
                </a:cubicBezTo>
                <a:close/>
                <a:moveTo>
                  <a:pt x="3039507" y="728810"/>
                </a:moveTo>
                <a:cubicBezTo>
                  <a:pt x="3052301" y="728810"/>
                  <a:pt x="3062673" y="739182"/>
                  <a:pt x="3062673" y="751976"/>
                </a:cubicBezTo>
                <a:cubicBezTo>
                  <a:pt x="3062673" y="764770"/>
                  <a:pt x="3052301" y="775142"/>
                  <a:pt x="3039507" y="775142"/>
                </a:cubicBezTo>
                <a:cubicBezTo>
                  <a:pt x="3026713" y="775142"/>
                  <a:pt x="3016341" y="764770"/>
                  <a:pt x="3016341" y="751976"/>
                </a:cubicBezTo>
                <a:cubicBezTo>
                  <a:pt x="3016341" y="739182"/>
                  <a:pt x="3026713" y="728810"/>
                  <a:pt x="3039507" y="728810"/>
                </a:cubicBezTo>
                <a:close/>
                <a:moveTo>
                  <a:pt x="2862409" y="728810"/>
                </a:moveTo>
                <a:cubicBezTo>
                  <a:pt x="2875203" y="728810"/>
                  <a:pt x="2885575" y="739182"/>
                  <a:pt x="2885575" y="751976"/>
                </a:cubicBezTo>
                <a:cubicBezTo>
                  <a:pt x="2885575" y="764770"/>
                  <a:pt x="2875203" y="775142"/>
                  <a:pt x="2862409" y="775142"/>
                </a:cubicBezTo>
                <a:cubicBezTo>
                  <a:pt x="2849615" y="775142"/>
                  <a:pt x="2839243" y="764770"/>
                  <a:pt x="2839243" y="751976"/>
                </a:cubicBezTo>
                <a:cubicBezTo>
                  <a:pt x="2839243" y="739182"/>
                  <a:pt x="2849615" y="728810"/>
                  <a:pt x="2862409" y="728810"/>
                </a:cubicBezTo>
                <a:close/>
                <a:moveTo>
                  <a:pt x="3216606" y="728810"/>
                </a:moveTo>
                <a:cubicBezTo>
                  <a:pt x="3229400" y="728810"/>
                  <a:pt x="3239772" y="739182"/>
                  <a:pt x="3239772" y="751976"/>
                </a:cubicBezTo>
                <a:cubicBezTo>
                  <a:pt x="3239772" y="764770"/>
                  <a:pt x="3229400" y="775142"/>
                  <a:pt x="3216606" y="775142"/>
                </a:cubicBezTo>
                <a:cubicBezTo>
                  <a:pt x="3203812" y="775142"/>
                  <a:pt x="3193440" y="764770"/>
                  <a:pt x="3193440" y="751976"/>
                </a:cubicBezTo>
                <a:cubicBezTo>
                  <a:pt x="3193440" y="739182"/>
                  <a:pt x="3203812" y="728810"/>
                  <a:pt x="3216606" y="728810"/>
                </a:cubicBezTo>
                <a:close/>
                <a:moveTo>
                  <a:pt x="3393701" y="728809"/>
                </a:moveTo>
                <a:cubicBezTo>
                  <a:pt x="3406495" y="728809"/>
                  <a:pt x="3416867" y="739182"/>
                  <a:pt x="3416867" y="751976"/>
                </a:cubicBezTo>
                <a:cubicBezTo>
                  <a:pt x="3416867" y="764770"/>
                  <a:pt x="3406495" y="775142"/>
                  <a:pt x="3393701" y="775142"/>
                </a:cubicBezTo>
                <a:cubicBezTo>
                  <a:pt x="3380907" y="775142"/>
                  <a:pt x="3370535" y="764770"/>
                  <a:pt x="3370535" y="751976"/>
                </a:cubicBezTo>
                <a:cubicBezTo>
                  <a:pt x="3370535" y="739182"/>
                  <a:pt x="3380907" y="728809"/>
                  <a:pt x="3393701" y="728809"/>
                </a:cubicBezTo>
                <a:close/>
                <a:moveTo>
                  <a:pt x="908672" y="534743"/>
                </a:moveTo>
                <a:cubicBezTo>
                  <a:pt x="921466" y="534743"/>
                  <a:pt x="931836" y="545115"/>
                  <a:pt x="931836" y="557908"/>
                </a:cubicBezTo>
                <a:cubicBezTo>
                  <a:pt x="931836" y="570702"/>
                  <a:pt x="921466" y="581074"/>
                  <a:pt x="908672" y="581074"/>
                </a:cubicBezTo>
                <a:cubicBezTo>
                  <a:pt x="895876" y="581074"/>
                  <a:pt x="885506" y="570702"/>
                  <a:pt x="885506" y="557908"/>
                </a:cubicBezTo>
                <a:cubicBezTo>
                  <a:pt x="885506" y="545115"/>
                  <a:pt x="895876" y="534743"/>
                  <a:pt x="908672" y="534743"/>
                </a:cubicBezTo>
                <a:close/>
                <a:moveTo>
                  <a:pt x="731575" y="534743"/>
                </a:moveTo>
                <a:cubicBezTo>
                  <a:pt x="744370" y="534743"/>
                  <a:pt x="754742" y="545115"/>
                  <a:pt x="754742" y="557909"/>
                </a:cubicBezTo>
                <a:cubicBezTo>
                  <a:pt x="754742" y="570702"/>
                  <a:pt x="744370" y="581074"/>
                  <a:pt x="731575" y="581074"/>
                </a:cubicBezTo>
                <a:cubicBezTo>
                  <a:pt x="718781" y="581074"/>
                  <a:pt x="708409" y="570702"/>
                  <a:pt x="708409" y="557909"/>
                </a:cubicBezTo>
                <a:cubicBezTo>
                  <a:pt x="708409" y="545115"/>
                  <a:pt x="718781" y="534743"/>
                  <a:pt x="731575" y="534743"/>
                </a:cubicBezTo>
                <a:close/>
                <a:moveTo>
                  <a:pt x="554473" y="534743"/>
                </a:moveTo>
                <a:cubicBezTo>
                  <a:pt x="567268" y="534743"/>
                  <a:pt x="577640" y="545115"/>
                  <a:pt x="577640" y="557909"/>
                </a:cubicBezTo>
                <a:cubicBezTo>
                  <a:pt x="577640" y="570702"/>
                  <a:pt x="567268" y="581074"/>
                  <a:pt x="554473" y="581074"/>
                </a:cubicBezTo>
                <a:cubicBezTo>
                  <a:pt x="541679" y="581074"/>
                  <a:pt x="531307" y="570702"/>
                  <a:pt x="531307" y="557909"/>
                </a:cubicBezTo>
                <a:cubicBezTo>
                  <a:pt x="531307" y="545115"/>
                  <a:pt x="541679" y="534743"/>
                  <a:pt x="554473" y="534743"/>
                </a:cubicBezTo>
                <a:close/>
                <a:moveTo>
                  <a:pt x="377376" y="534743"/>
                </a:moveTo>
                <a:cubicBezTo>
                  <a:pt x="390172" y="534743"/>
                  <a:pt x="400542" y="545115"/>
                  <a:pt x="400542" y="557909"/>
                </a:cubicBezTo>
                <a:cubicBezTo>
                  <a:pt x="400542" y="570702"/>
                  <a:pt x="390172" y="581074"/>
                  <a:pt x="377376" y="581074"/>
                </a:cubicBezTo>
                <a:cubicBezTo>
                  <a:pt x="364582" y="581074"/>
                  <a:pt x="354209" y="570702"/>
                  <a:pt x="354209" y="557909"/>
                </a:cubicBezTo>
                <a:cubicBezTo>
                  <a:pt x="354209" y="545115"/>
                  <a:pt x="364582" y="534743"/>
                  <a:pt x="377376" y="534743"/>
                </a:cubicBezTo>
                <a:close/>
                <a:moveTo>
                  <a:pt x="200273" y="534743"/>
                </a:moveTo>
                <a:cubicBezTo>
                  <a:pt x="213067" y="534743"/>
                  <a:pt x="223439" y="545115"/>
                  <a:pt x="223439" y="557909"/>
                </a:cubicBezTo>
                <a:cubicBezTo>
                  <a:pt x="223439" y="570702"/>
                  <a:pt x="213067" y="581074"/>
                  <a:pt x="200273" y="581074"/>
                </a:cubicBezTo>
                <a:cubicBezTo>
                  <a:pt x="187480" y="581074"/>
                  <a:pt x="177108" y="570702"/>
                  <a:pt x="177108" y="557909"/>
                </a:cubicBezTo>
                <a:cubicBezTo>
                  <a:pt x="177108" y="545115"/>
                  <a:pt x="187480" y="534743"/>
                  <a:pt x="200273" y="534743"/>
                </a:cubicBezTo>
                <a:close/>
                <a:moveTo>
                  <a:pt x="23175" y="534743"/>
                </a:moveTo>
                <a:cubicBezTo>
                  <a:pt x="35969" y="534743"/>
                  <a:pt x="46341" y="545115"/>
                  <a:pt x="46341" y="557909"/>
                </a:cubicBezTo>
                <a:cubicBezTo>
                  <a:pt x="46341" y="570702"/>
                  <a:pt x="35969" y="581074"/>
                  <a:pt x="23175" y="581074"/>
                </a:cubicBezTo>
                <a:cubicBezTo>
                  <a:pt x="10381" y="581074"/>
                  <a:pt x="10" y="570702"/>
                  <a:pt x="10" y="557909"/>
                </a:cubicBezTo>
                <a:cubicBezTo>
                  <a:pt x="10" y="545115"/>
                  <a:pt x="10381" y="534743"/>
                  <a:pt x="23175" y="534743"/>
                </a:cubicBezTo>
                <a:close/>
                <a:moveTo>
                  <a:pt x="1617050" y="534743"/>
                </a:moveTo>
                <a:cubicBezTo>
                  <a:pt x="1629851" y="534743"/>
                  <a:pt x="1640225" y="545114"/>
                  <a:pt x="1640225" y="557908"/>
                </a:cubicBezTo>
                <a:cubicBezTo>
                  <a:pt x="1640225" y="570702"/>
                  <a:pt x="1629851" y="581074"/>
                  <a:pt x="1617050" y="581074"/>
                </a:cubicBezTo>
                <a:cubicBezTo>
                  <a:pt x="1604254" y="581074"/>
                  <a:pt x="1593880" y="570702"/>
                  <a:pt x="1593880" y="557908"/>
                </a:cubicBezTo>
                <a:cubicBezTo>
                  <a:pt x="1593880" y="545114"/>
                  <a:pt x="1604254" y="534743"/>
                  <a:pt x="1617050" y="534743"/>
                </a:cubicBezTo>
                <a:close/>
                <a:moveTo>
                  <a:pt x="1439966" y="534743"/>
                </a:moveTo>
                <a:cubicBezTo>
                  <a:pt x="1452759" y="534743"/>
                  <a:pt x="1463130" y="545115"/>
                  <a:pt x="1463130" y="557908"/>
                </a:cubicBezTo>
                <a:cubicBezTo>
                  <a:pt x="1463130" y="570702"/>
                  <a:pt x="1452759" y="581074"/>
                  <a:pt x="1439966" y="581074"/>
                </a:cubicBezTo>
                <a:cubicBezTo>
                  <a:pt x="1427171" y="581074"/>
                  <a:pt x="1416800" y="570702"/>
                  <a:pt x="1416800" y="557908"/>
                </a:cubicBezTo>
                <a:cubicBezTo>
                  <a:pt x="1416800" y="545115"/>
                  <a:pt x="1427171" y="534743"/>
                  <a:pt x="1439966" y="534743"/>
                </a:cubicBezTo>
                <a:close/>
                <a:moveTo>
                  <a:pt x="1262867" y="534743"/>
                </a:moveTo>
                <a:cubicBezTo>
                  <a:pt x="1275660" y="534743"/>
                  <a:pt x="1286033" y="545115"/>
                  <a:pt x="1286033" y="557908"/>
                </a:cubicBezTo>
                <a:cubicBezTo>
                  <a:pt x="1286033" y="570702"/>
                  <a:pt x="1275660" y="581074"/>
                  <a:pt x="1262867" y="581074"/>
                </a:cubicBezTo>
                <a:cubicBezTo>
                  <a:pt x="1250072" y="581074"/>
                  <a:pt x="1239702" y="570702"/>
                  <a:pt x="1239702" y="557908"/>
                </a:cubicBezTo>
                <a:cubicBezTo>
                  <a:pt x="1239702" y="545115"/>
                  <a:pt x="1250072" y="534743"/>
                  <a:pt x="1262867" y="534743"/>
                </a:cubicBezTo>
                <a:close/>
                <a:moveTo>
                  <a:pt x="1085774" y="534743"/>
                </a:moveTo>
                <a:cubicBezTo>
                  <a:pt x="1098571" y="534743"/>
                  <a:pt x="1108943" y="545115"/>
                  <a:pt x="1108943" y="557908"/>
                </a:cubicBezTo>
                <a:cubicBezTo>
                  <a:pt x="1108943" y="570702"/>
                  <a:pt x="1098571" y="581074"/>
                  <a:pt x="1085774" y="581074"/>
                </a:cubicBezTo>
                <a:cubicBezTo>
                  <a:pt x="1072978" y="581074"/>
                  <a:pt x="1062601" y="570702"/>
                  <a:pt x="1062601" y="557908"/>
                </a:cubicBezTo>
                <a:cubicBezTo>
                  <a:pt x="1062601" y="545115"/>
                  <a:pt x="1072978" y="534743"/>
                  <a:pt x="1085774" y="534743"/>
                </a:cubicBezTo>
                <a:close/>
                <a:moveTo>
                  <a:pt x="2677052" y="534738"/>
                </a:moveTo>
                <a:cubicBezTo>
                  <a:pt x="2689846" y="534738"/>
                  <a:pt x="2700218" y="545109"/>
                  <a:pt x="2700218" y="557903"/>
                </a:cubicBezTo>
                <a:cubicBezTo>
                  <a:pt x="2700218" y="570697"/>
                  <a:pt x="2689846" y="581069"/>
                  <a:pt x="2677052" y="581069"/>
                </a:cubicBezTo>
                <a:cubicBezTo>
                  <a:pt x="2664258" y="581069"/>
                  <a:pt x="2653886" y="570697"/>
                  <a:pt x="2653886" y="557903"/>
                </a:cubicBezTo>
                <a:cubicBezTo>
                  <a:pt x="2653886" y="545109"/>
                  <a:pt x="2664258" y="534738"/>
                  <a:pt x="2677052" y="534738"/>
                </a:cubicBezTo>
                <a:close/>
                <a:moveTo>
                  <a:pt x="2499953" y="534738"/>
                </a:moveTo>
                <a:cubicBezTo>
                  <a:pt x="2512747" y="534738"/>
                  <a:pt x="2523119" y="545109"/>
                  <a:pt x="2523119" y="557903"/>
                </a:cubicBezTo>
                <a:cubicBezTo>
                  <a:pt x="2523119" y="570697"/>
                  <a:pt x="2512747" y="581069"/>
                  <a:pt x="2499953" y="581069"/>
                </a:cubicBezTo>
                <a:cubicBezTo>
                  <a:pt x="2487159" y="581069"/>
                  <a:pt x="2476787" y="570697"/>
                  <a:pt x="2476787" y="557903"/>
                </a:cubicBezTo>
                <a:cubicBezTo>
                  <a:pt x="2476787" y="545109"/>
                  <a:pt x="2487159" y="534738"/>
                  <a:pt x="2499953" y="534738"/>
                </a:cubicBezTo>
                <a:close/>
                <a:moveTo>
                  <a:pt x="2322855" y="534738"/>
                </a:moveTo>
                <a:cubicBezTo>
                  <a:pt x="2335649" y="534738"/>
                  <a:pt x="2346021" y="545109"/>
                  <a:pt x="2346021" y="557903"/>
                </a:cubicBezTo>
                <a:cubicBezTo>
                  <a:pt x="2346021" y="570697"/>
                  <a:pt x="2335649" y="581069"/>
                  <a:pt x="2322855" y="581069"/>
                </a:cubicBezTo>
                <a:cubicBezTo>
                  <a:pt x="2310061" y="581069"/>
                  <a:pt x="2299689" y="570697"/>
                  <a:pt x="2299689" y="557903"/>
                </a:cubicBezTo>
                <a:cubicBezTo>
                  <a:pt x="2299689" y="545109"/>
                  <a:pt x="2310061" y="534738"/>
                  <a:pt x="2322855" y="534738"/>
                </a:cubicBezTo>
                <a:close/>
                <a:moveTo>
                  <a:pt x="2145756" y="534738"/>
                </a:moveTo>
                <a:cubicBezTo>
                  <a:pt x="2158550" y="534738"/>
                  <a:pt x="2168922" y="545110"/>
                  <a:pt x="2168922" y="557903"/>
                </a:cubicBezTo>
                <a:cubicBezTo>
                  <a:pt x="2168922" y="570697"/>
                  <a:pt x="2158550" y="581069"/>
                  <a:pt x="2145756" y="581069"/>
                </a:cubicBezTo>
                <a:cubicBezTo>
                  <a:pt x="2132962" y="581069"/>
                  <a:pt x="2122590" y="570697"/>
                  <a:pt x="2122590" y="557903"/>
                </a:cubicBezTo>
                <a:cubicBezTo>
                  <a:pt x="2122590" y="545110"/>
                  <a:pt x="2132962" y="534738"/>
                  <a:pt x="2145756" y="534738"/>
                </a:cubicBezTo>
                <a:close/>
                <a:moveTo>
                  <a:pt x="1968657" y="534738"/>
                </a:moveTo>
                <a:cubicBezTo>
                  <a:pt x="1981451" y="534738"/>
                  <a:pt x="1991823" y="545110"/>
                  <a:pt x="1991823" y="557903"/>
                </a:cubicBezTo>
                <a:cubicBezTo>
                  <a:pt x="1991823" y="570697"/>
                  <a:pt x="1981451" y="581069"/>
                  <a:pt x="1968657" y="581069"/>
                </a:cubicBezTo>
                <a:cubicBezTo>
                  <a:pt x="1955863" y="581069"/>
                  <a:pt x="1945491" y="570697"/>
                  <a:pt x="1945491" y="557903"/>
                </a:cubicBezTo>
                <a:cubicBezTo>
                  <a:pt x="1945491" y="545110"/>
                  <a:pt x="1955863" y="534738"/>
                  <a:pt x="1968657" y="534738"/>
                </a:cubicBezTo>
                <a:close/>
                <a:moveTo>
                  <a:pt x="1791558" y="534738"/>
                </a:moveTo>
                <a:cubicBezTo>
                  <a:pt x="1804352" y="534738"/>
                  <a:pt x="1814724" y="545110"/>
                  <a:pt x="1814724" y="557904"/>
                </a:cubicBezTo>
                <a:cubicBezTo>
                  <a:pt x="1814724" y="570697"/>
                  <a:pt x="1804352" y="581069"/>
                  <a:pt x="1791558" y="581069"/>
                </a:cubicBezTo>
                <a:cubicBezTo>
                  <a:pt x="1778764" y="581069"/>
                  <a:pt x="1768392" y="570697"/>
                  <a:pt x="1768392" y="557904"/>
                </a:cubicBezTo>
                <a:cubicBezTo>
                  <a:pt x="1768392" y="545110"/>
                  <a:pt x="1778764" y="534738"/>
                  <a:pt x="1791558" y="534738"/>
                </a:cubicBezTo>
                <a:close/>
                <a:moveTo>
                  <a:pt x="3385444" y="534737"/>
                </a:moveTo>
                <a:cubicBezTo>
                  <a:pt x="3398238" y="534737"/>
                  <a:pt x="3408610" y="545109"/>
                  <a:pt x="3408610" y="557903"/>
                </a:cubicBezTo>
                <a:cubicBezTo>
                  <a:pt x="3408610" y="570697"/>
                  <a:pt x="3398238" y="581069"/>
                  <a:pt x="3385444" y="581069"/>
                </a:cubicBezTo>
                <a:cubicBezTo>
                  <a:pt x="3372650" y="581069"/>
                  <a:pt x="3362278" y="570697"/>
                  <a:pt x="3362278" y="557903"/>
                </a:cubicBezTo>
                <a:cubicBezTo>
                  <a:pt x="3362278" y="545109"/>
                  <a:pt x="3372650" y="534737"/>
                  <a:pt x="3385444" y="534737"/>
                </a:cubicBezTo>
                <a:close/>
                <a:moveTo>
                  <a:pt x="3208349" y="534737"/>
                </a:moveTo>
                <a:cubicBezTo>
                  <a:pt x="3221143" y="534737"/>
                  <a:pt x="3231515" y="545109"/>
                  <a:pt x="3231515" y="557903"/>
                </a:cubicBezTo>
                <a:cubicBezTo>
                  <a:pt x="3231515" y="570697"/>
                  <a:pt x="3221143" y="581069"/>
                  <a:pt x="3208349" y="581069"/>
                </a:cubicBezTo>
                <a:cubicBezTo>
                  <a:pt x="3195555" y="581069"/>
                  <a:pt x="3185183" y="570697"/>
                  <a:pt x="3185183" y="557903"/>
                </a:cubicBezTo>
                <a:cubicBezTo>
                  <a:pt x="3185183" y="545109"/>
                  <a:pt x="3195555" y="534737"/>
                  <a:pt x="3208349" y="534737"/>
                </a:cubicBezTo>
                <a:close/>
                <a:moveTo>
                  <a:pt x="3031250" y="534737"/>
                </a:moveTo>
                <a:cubicBezTo>
                  <a:pt x="3044044" y="534737"/>
                  <a:pt x="3054416" y="545109"/>
                  <a:pt x="3054416" y="557903"/>
                </a:cubicBezTo>
                <a:cubicBezTo>
                  <a:pt x="3054416" y="570697"/>
                  <a:pt x="3044044" y="581069"/>
                  <a:pt x="3031250" y="581069"/>
                </a:cubicBezTo>
                <a:cubicBezTo>
                  <a:pt x="3018456" y="581069"/>
                  <a:pt x="3008084" y="570697"/>
                  <a:pt x="3008084" y="557903"/>
                </a:cubicBezTo>
                <a:cubicBezTo>
                  <a:pt x="3008084" y="545109"/>
                  <a:pt x="3018456" y="534737"/>
                  <a:pt x="3031250" y="534737"/>
                </a:cubicBezTo>
                <a:close/>
                <a:moveTo>
                  <a:pt x="2854151" y="534737"/>
                </a:moveTo>
                <a:cubicBezTo>
                  <a:pt x="2866945" y="534737"/>
                  <a:pt x="2877317" y="545109"/>
                  <a:pt x="2877317" y="557903"/>
                </a:cubicBezTo>
                <a:cubicBezTo>
                  <a:pt x="2877317" y="570697"/>
                  <a:pt x="2866945" y="581069"/>
                  <a:pt x="2854151" y="581069"/>
                </a:cubicBezTo>
                <a:cubicBezTo>
                  <a:pt x="2841357" y="581069"/>
                  <a:pt x="2830985" y="570697"/>
                  <a:pt x="2830985" y="557903"/>
                </a:cubicBezTo>
                <a:cubicBezTo>
                  <a:pt x="2830985" y="545109"/>
                  <a:pt x="2841357" y="534737"/>
                  <a:pt x="2854151" y="534737"/>
                </a:cubicBezTo>
                <a:close/>
                <a:moveTo>
                  <a:pt x="25240" y="363380"/>
                </a:moveTo>
                <a:cubicBezTo>
                  <a:pt x="38034" y="363380"/>
                  <a:pt x="48406" y="373751"/>
                  <a:pt x="48406" y="386546"/>
                </a:cubicBezTo>
                <a:cubicBezTo>
                  <a:pt x="48406" y="399339"/>
                  <a:pt x="38034" y="409711"/>
                  <a:pt x="25240" y="409711"/>
                </a:cubicBezTo>
                <a:cubicBezTo>
                  <a:pt x="12446" y="409711"/>
                  <a:pt x="2074" y="399339"/>
                  <a:pt x="2074" y="386546"/>
                </a:cubicBezTo>
                <a:cubicBezTo>
                  <a:pt x="2074" y="373751"/>
                  <a:pt x="12446" y="363380"/>
                  <a:pt x="25240" y="363380"/>
                </a:cubicBezTo>
                <a:close/>
                <a:moveTo>
                  <a:pt x="1087839" y="363380"/>
                </a:moveTo>
                <a:cubicBezTo>
                  <a:pt x="1100636" y="363380"/>
                  <a:pt x="1111008" y="373751"/>
                  <a:pt x="1111008" y="386545"/>
                </a:cubicBezTo>
                <a:cubicBezTo>
                  <a:pt x="1111008" y="399339"/>
                  <a:pt x="1100636" y="409711"/>
                  <a:pt x="1087839" y="409711"/>
                </a:cubicBezTo>
                <a:cubicBezTo>
                  <a:pt x="1075042" y="409711"/>
                  <a:pt x="1064669" y="399339"/>
                  <a:pt x="1064669" y="386545"/>
                </a:cubicBezTo>
                <a:cubicBezTo>
                  <a:pt x="1064669" y="373751"/>
                  <a:pt x="1075042" y="363380"/>
                  <a:pt x="1087839" y="363380"/>
                </a:cubicBezTo>
                <a:close/>
                <a:moveTo>
                  <a:pt x="910739" y="363380"/>
                </a:moveTo>
                <a:cubicBezTo>
                  <a:pt x="923530" y="363380"/>
                  <a:pt x="933902" y="373751"/>
                  <a:pt x="933902" y="386545"/>
                </a:cubicBezTo>
                <a:cubicBezTo>
                  <a:pt x="933902" y="399339"/>
                  <a:pt x="923530" y="409711"/>
                  <a:pt x="910739" y="409711"/>
                </a:cubicBezTo>
                <a:cubicBezTo>
                  <a:pt x="897940" y="409711"/>
                  <a:pt x="887573" y="399339"/>
                  <a:pt x="887573" y="386545"/>
                </a:cubicBezTo>
                <a:cubicBezTo>
                  <a:pt x="887573" y="373751"/>
                  <a:pt x="897940" y="363380"/>
                  <a:pt x="910739" y="363380"/>
                </a:cubicBezTo>
                <a:close/>
                <a:moveTo>
                  <a:pt x="733641" y="363380"/>
                </a:moveTo>
                <a:cubicBezTo>
                  <a:pt x="746435" y="363380"/>
                  <a:pt x="756807" y="373751"/>
                  <a:pt x="756807" y="386545"/>
                </a:cubicBezTo>
                <a:cubicBezTo>
                  <a:pt x="756807" y="399339"/>
                  <a:pt x="746435" y="409711"/>
                  <a:pt x="733641" y="409711"/>
                </a:cubicBezTo>
                <a:cubicBezTo>
                  <a:pt x="720846" y="409711"/>
                  <a:pt x="710474" y="399339"/>
                  <a:pt x="710474" y="386545"/>
                </a:cubicBezTo>
                <a:cubicBezTo>
                  <a:pt x="710474" y="373751"/>
                  <a:pt x="720846" y="363380"/>
                  <a:pt x="733641" y="363380"/>
                </a:cubicBezTo>
                <a:close/>
                <a:moveTo>
                  <a:pt x="556538" y="363380"/>
                </a:moveTo>
                <a:cubicBezTo>
                  <a:pt x="569332" y="363380"/>
                  <a:pt x="579704" y="373751"/>
                  <a:pt x="579704" y="386546"/>
                </a:cubicBezTo>
                <a:cubicBezTo>
                  <a:pt x="579704" y="399339"/>
                  <a:pt x="569332" y="409711"/>
                  <a:pt x="556538" y="409711"/>
                </a:cubicBezTo>
                <a:cubicBezTo>
                  <a:pt x="543744" y="409711"/>
                  <a:pt x="533372" y="399339"/>
                  <a:pt x="533372" y="386546"/>
                </a:cubicBezTo>
                <a:cubicBezTo>
                  <a:pt x="533372" y="373751"/>
                  <a:pt x="543744" y="363380"/>
                  <a:pt x="556538" y="363380"/>
                </a:cubicBezTo>
                <a:close/>
                <a:moveTo>
                  <a:pt x="379441" y="363380"/>
                </a:moveTo>
                <a:cubicBezTo>
                  <a:pt x="392236" y="363380"/>
                  <a:pt x="402607" y="373751"/>
                  <a:pt x="402607" y="386546"/>
                </a:cubicBezTo>
                <a:cubicBezTo>
                  <a:pt x="402607" y="399339"/>
                  <a:pt x="392236" y="409711"/>
                  <a:pt x="379441" y="409711"/>
                </a:cubicBezTo>
                <a:cubicBezTo>
                  <a:pt x="366647" y="409711"/>
                  <a:pt x="356274" y="399339"/>
                  <a:pt x="356274" y="386546"/>
                </a:cubicBezTo>
                <a:cubicBezTo>
                  <a:pt x="356274" y="373751"/>
                  <a:pt x="366647" y="363380"/>
                  <a:pt x="379441" y="363380"/>
                </a:cubicBezTo>
                <a:close/>
                <a:moveTo>
                  <a:pt x="202338" y="363380"/>
                </a:moveTo>
                <a:cubicBezTo>
                  <a:pt x="215132" y="363380"/>
                  <a:pt x="225504" y="373751"/>
                  <a:pt x="225504" y="386546"/>
                </a:cubicBezTo>
                <a:cubicBezTo>
                  <a:pt x="225504" y="399339"/>
                  <a:pt x="215132" y="409711"/>
                  <a:pt x="202338" y="409711"/>
                </a:cubicBezTo>
                <a:cubicBezTo>
                  <a:pt x="189544" y="409711"/>
                  <a:pt x="179172" y="399339"/>
                  <a:pt x="179172" y="386546"/>
                </a:cubicBezTo>
                <a:cubicBezTo>
                  <a:pt x="179172" y="373751"/>
                  <a:pt x="189544" y="363380"/>
                  <a:pt x="202338" y="363380"/>
                </a:cubicBezTo>
                <a:close/>
                <a:moveTo>
                  <a:pt x="1619116" y="363380"/>
                </a:moveTo>
                <a:cubicBezTo>
                  <a:pt x="1631914" y="363380"/>
                  <a:pt x="1642289" y="373751"/>
                  <a:pt x="1642289" y="386545"/>
                </a:cubicBezTo>
                <a:cubicBezTo>
                  <a:pt x="1642289" y="399339"/>
                  <a:pt x="1631914" y="409711"/>
                  <a:pt x="1619116" y="409711"/>
                </a:cubicBezTo>
                <a:cubicBezTo>
                  <a:pt x="1606319" y="409711"/>
                  <a:pt x="1595945" y="399339"/>
                  <a:pt x="1595945" y="386545"/>
                </a:cubicBezTo>
                <a:cubicBezTo>
                  <a:pt x="1595945" y="373751"/>
                  <a:pt x="1606319" y="363380"/>
                  <a:pt x="1619116" y="363380"/>
                </a:cubicBezTo>
                <a:close/>
                <a:moveTo>
                  <a:pt x="1442029" y="363380"/>
                </a:moveTo>
                <a:cubicBezTo>
                  <a:pt x="1454823" y="363380"/>
                  <a:pt x="1465195" y="373751"/>
                  <a:pt x="1465195" y="386545"/>
                </a:cubicBezTo>
                <a:cubicBezTo>
                  <a:pt x="1465195" y="399339"/>
                  <a:pt x="1454823" y="409711"/>
                  <a:pt x="1442029" y="409711"/>
                </a:cubicBezTo>
                <a:cubicBezTo>
                  <a:pt x="1429236" y="409711"/>
                  <a:pt x="1418864" y="399339"/>
                  <a:pt x="1418864" y="386545"/>
                </a:cubicBezTo>
                <a:cubicBezTo>
                  <a:pt x="1418864" y="373751"/>
                  <a:pt x="1429236" y="363380"/>
                  <a:pt x="1442029" y="363380"/>
                </a:cubicBezTo>
                <a:close/>
                <a:moveTo>
                  <a:pt x="1264930" y="363380"/>
                </a:moveTo>
                <a:cubicBezTo>
                  <a:pt x="1277725" y="363380"/>
                  <a:pt x="1288096" y="373751"/>
                  <a:pt x="1288096" y="386545"/>
                </a:cubicBezTo>
                <a:cubicBezTo>
                  <a:pt x="1288096" y="399339"/>
                  <a:pt x="1277725" y="409711"/>
                  <a:pt x="1264930" y="409711"/>
                </a:cubicBezTo>
                <a:cubicBezTo>
                  <a:pt x="1252136" y="409711"/>
                  <a:pt x="1241764" y="399339"/>
                  <a:pt x="1241764" y="386545"/>
                </a:cubicBezTo>
                <a:cubicBezTo>
                  <a:pt x="1241764" y="373751"/>
                  <a:pt x="1252136" y="363380"/>
                  <a:pt x="1264930" y="363380"/>
                </a:cubicBezTo>
                <a:close/>
                <a:moveTo>
                  <a:pt x="1793622" y="363374"/>
                </a:moveTo>
                <a:cubicBezTo>
                  <a:pt x="1806416" y="363374"/>
                  <a:pt x="1816788" y="373746"/>
                  <a:pt x="1816788" y="386540"/>
                </a:cubicBezTo>
                <a:cubicBezTo>
                  <a:pt x="1816788" y="399335"/>
                  <a:pt x="1806416" y="409706"/>
                  <a:pt x="1793622" y="409706"/>
                </a:cubicBezTo>
                <a:cubicBezTo>
                  <a:pt x="1780828" y="409706"/>
                  <a:pt x="1770456" y="399335"/>
                  <a:pt x="1770456" y="386540"/>
                </a:cubicBezTo>
                <a:cubicBezTo>
                  <a:pt x="1770456" y="373746"/>
                  <a:pt x="1780828" y="363374"/>
                  <a:pt x="1793622" y="363374"/>
                </a:cubicBezTo>
                <a:close/>
                <a:moveTo>
                  <a:pt x="2856216" y="363374"/>
                </a:moveTo>
                <a:cubicBezTo>
                  <a:pt x="2869010" y="363374"/>
                  <a:pt x="2879382" y="373746"/>
                  <a:pt x="2879382" y="386540"/>
                </a:cubicBezTo>
                <a:cubicBezTo>
                  <a:pt x="2879382" y="399334"/>
                  <a:pt x="2869010" y="409705"/>
                  <a:pt x="2856216" y="409705"/>
                </a:cubicBezTo>
                <a:cubicBezTo>
                  <a:pt x="2843422" y="409705"/>
                  <a:pt x="2833050" y="399334"/>
                  <a:pt x="2833050" y="386540"/>
                </a:cubicBezTo>
                <a:cubicBezTo>
                  <a:pt x="2833050" y="373746"/>
                  <a:pt x="2843422" y="363374"/>
                  <a:pt x="2856216" y="363374"/>
                </a:cubicBezTo>
                <a:close/>
                <a:moveTo>
                  <a:pt x="2679117" y="363374"/>
                </a:moveTo>
                <a:cubicBezTo>
                  <a:pt x="2691911" y="363374"/>
                  <a:pt x="2702283" y="373746"/>
                  <a:pt x="2702283" y="386540"/>
                </a:cubicBezTo>
                <a:cubicBezTo>
                  <a:pt x="2702283" y="399334"/>
                  <a:pt x="2691911" y="409705"/>
                  <a:pt x="2679117" y="409705"/>
                </a:cubicBezTo>
                <a:cubicBezTo>
                  <a:pt x="2666323" y="409705"/>
                  <a:pt x="2655951" y="399334"/>
                  <a:pt x="2655951" y="386540"/>
                </a:cubicBezTo>
                <a:cubicBezTo>
                  <a:pt x="2655951" y="373746"/>
                  <a:pt x="2666323" y="363374"/>
                  <a:pt x="2679117" y="363374"/>
                </a:cubicBezTo>
                <a:close/>
                <a:moveTo>
                  <a:pt x="2502018" y="363374"/>
                </a:moveTo>
                <a:cubicBezTo>
                  <a:pt x="2514812" y="363374"/>
                  <a:pt x="2525184" y="373746"/>
                  <a:pt x="2525184" y="386540"/>
                </a:cubicBezTo>
                <a:cubicBezTo>
                  <a:pt x="2525184" y="399334"/>
                  <a:pt x="2514812" y="409706"/>
                  <a:pt x="2502018" y="409706"/>
                </a:cubicBezTo>
                <a:cubicBezTo>
                  <a:pt x="2489224" y="409706"/>
                  <a:pt x="2478852" y="399334"/>
                  <a:pt x="2478852" y="386540"/>
                </a:cubicBezTo>
                <a:cubicBezTo>
                  <a:pt x="2478852" y="373746"/>
                  <a:pt x="2489224" y="363374"/>
                  <a:pt x="2502018" y="363374"/>
                </a:cubicBezTo>
                <a:close/>
                <a:moveTo>
                  <a:pt x="2324919" y="363374"/>
                </a:moveTo>
                <a:cubicBezTo>
                  <a:pt x="2337713" y="363374"/>
                  <a:pt x="2348085" y="373746"/>
                  <a:pt x="2348085" y="386540"/>
                </a:cubicBezTo>
                <a:cubicBezTo>
                  <a:pt x="2348085" y="399334"/>
                  <a:pt x="2337713" y="409706"/>
                  <a:pt x="2324919" y="409706"/>
                </a:cubicBezTo>
                <a:cubicBezTo>
                  <a:pt x="2312125" y="409706"/>
                  <a:pt x="2301753" y="399334"/>
                  <a:pt x="2301753" y="386540"/>
                </a:cubicBezTo>
                <a:cubicBezTo>
                  <a:pt x="2301753" y="373746"/>
                  <a:pt x="2312125" y="363374"/>
                  <a:pt x="2324919" y="363374"/>
                </a:cubicBezTo>
                <a:close/>
                <a:moveTo>
                  <a:pt x="2147820" y="363374"/>
                </a:moveTo>
                <a:cubicBezTo>
                  <a:pt x="2160614" y="363374"/>
                  <a:pt x="2170986" y="373746"/>
                  <a:pt x="2170986" y="386540"/>
                </a:cubicBezTo>
                <a:cubicBezTo>
                  <a:pt x="2170986" y="399335"/>
                  <a:pt x="2160614" y="409706"/>
                  <a:pt x="2147820" y="409706"/>
                </a:cubicBezTo>
                <a:cubicBezTo>
                  <a:pt x="2135026" y="409706"/>
                  <a:pt x="2124654" y="399335"/>
                  <a:pt x="2124654" y="386540"/>
                </a:cubicBezTo>
                <a:cubicBezTo>
                  <a:pt x="2124654" y="373746"/>
                  <a:pt x="2135026" y="363374"/>
                  <a:pt x="2147820" y="363374"/>
                </a:cubicBezTo>
                <a:close/>
                <a:moveTo>
                  <a:pt x="1970721" y="363374"/>
                </a:moveTo>
                <a:cubicBezTo>
                  <a:pt x="1983515" y="363374"/>
                  <a:pt x="1993887" y="373746"/>
                  <a:pt x="1993887" y="386540"/>
                </a:cubicBezTo>
                <a:cubicBezTo>
                  <a:pt x="1993887" y="399335"/>
                  <a:pt x="1983515" y="409706"/>
                  <a:pt x="1970721" y="409706"/>
                </a:cubicBezTo>
                <a:cubicBezTo>
                  <a:pt x="1957927" y="409706"/>
                  <a:pt x="1947555" y="399335"/>
                  <a:pt x="1947555" y="386540"/>
                </a:cubicBezTo>
                <a:cubicBezTo>
                  <a:pt x="1947555" y="373746"/>
                  <a:pt x="1957927" y="363374"/>
                  <a:pt x="1970721" y="363374"/>
                </a:cubicBezTo>
                <a:close/>
                <a:moveTo>
                  <a:pt x="3387508" y="363374"/>
                </a:moveTo>
                <a:cubicBezTo>
                  <a:pt x="3400302" y="363374"/>
                  <a:pt x="3410674" y="373746"/>
                  <a:pt x="3410674" y="386540"/>
                </a:cubicBezTo>
                <a:cubicBezTo>
                  <a:pt x="3410674" y="399334"/>
                  <a:pt x="3400302" y="409705"/>
                  <a:pt x="3387508" y="409705"/>
                </a:cubicBezTo>
                <a:cubicBezTo>
                  <a:pt x="3374714" y="409705"/>
                  <a:pt x="3364342" y="399334"/>
                  <a:pt x="3364342" y="386540"/>
                </a:cubicBezTo>
                <a:cubicBezTo>
                  <a:pt x="3364342" y="373746"/>
                  <a:pt x="3374714" y="363374"/>
                  <a:pt x="3387508" y="363374"/>
                </a:cubicBezTo>
                <a:close/>
                <a:moveTo>
                  <a:pt x="3210413" y="363374"/>
                </a:moveTo>
                <a:cubicBezTo>
                  <a:pt x="3223207" y="363374"/>
                  <a:pt x="3233579" y="373746"/>
                  <a:pt x="3233579" y="386540"/>
                </a:cubicBezTo>
                <a:cubicBezTo>
                  <a:pt x="3233579" y="399334"/>
                  <a:pt x="3223207" y="409705"/>
                  <a:pt x="3210413" y="409705"/>
                </a:cubicBezTo>
                <a:cubicBezTo>
                  <a:pt x="3197619" y="409705"/>
                  <a:pt x="3187247" y="399334"/>
                  <a:pt x="3187247" y="386540"/>
                </a:cubicBezTo>
                <a:cubicBezTo>
                  <a:pt x="3187247" y="373746"/>
                  <a:pt x="3197619" y="363374"/>
                  <a:pt x="3210413" y="363374"/>
                </a:cubicBezTo>
                <a:close/>
                <a:moveTo>
                  <a:pt x="3033314" y="363374"/>
                </a:moveTo>
                <a:cubicBezTo>
                  <a:pt x="3046108" y="363374"/>
                  <a:pt x="3056480" y="373746"/>
                  <a:pt x="3056480" y="386540"/>
                </a:cubicBezTo>
                <a:cubicBezTo>
                  <a:pt x="3056480" y="399334"/>
                  <a:pt x="3046108" y="409705"/>
                  <a:pt x="3033314" y="409705"/>
                </a:cubicBezTo>
                <a:cubicBezTo>
                  <a:pt x="3020520" y="409705"/>
                  <a:pt x="3010148" y="399334"/>
                  <a:pt x="3010148" y="386540"/>
                </a:cubicBezTo>
                <a:cubicBezTo>
                  <a:pt x="3010148" y="373746"/>
                  <a:pt x="3020520" y="363374"/>
                  <a:pt x="3033314" y="363374"/>
                </a:cubicBezTo>
                <a:close/>
                <a:moveTo>
                  <a:pt x="25240" y="171368"/>
                </a:moveTo>
                <a:cubicBezTo>
                  <a:pt x="38034" y="171368"/>
                  <a:pt x="48406" y="181740"/>
                  <a:pt x="48406" y="194534"/>
                </a:cubicBezTo>
                <a:cubicBezTo>
                  <a:pt x="48406" y="207328"/>
                  <a:pt x="38034" y="217700"/>
                  <a:pt x="25240" y="217700"/>
                </a:cubicBezTo>
                <a:cubicBezTo>
                  <a:pt x="12446" y="217700"/>
                  <a:pt x="2074" y="207328"/>
                  <a:pt x="2074" y="194534"/>
                </a:cubicBezTo>
                <a:cubicBezTo>
                  <a:pt x="2074" y="181740"/>
                  <a:pt x="12446" y="171368"/>
                  <a:pt x="25240" y="171368"/>
                </a:cubicBezTo>
                <a:close/>
                <a:moveTo>
                  <a:pt x="379441" y="171368"/>
                </a:moveTo>
                <a:cubicBezTo>
                  <a:pt x="392237" y="171368"/>
                  <a:pt x="402607" y="181740"/>
                  <a:pt x="402607" y="194534"/>
                </a:cubicBezTo>
                <a:cubicBezTo>
                  <a:pt x="402607" y="207328"/>
                  <a:pt x="392237" y="217700"/>
                  <a:pt x="379441" y="217700"/>
                </a:cubicBezTo>
                <a:cubicBezTo>
                  <a:pt x="366647" y="217700"/>
                  <a:pt x="356275" y="207328"/>
                  <a:pt x="356275" y="194534"/>
                </a:cubicBezTo>
                <a:cubicBezTo>
                  <a:pt x="356275" y="181740"/>
                  <a:pt x="366647" y="171368"/>
                  <a:pt x="379441" y="171368"/>
                </a:cubicBezTo>
                <a:close/>
                <a:moveTo>
                  <a:pt x="202338" y="171368"/>
                </a:moveTo>
                <a:cubicBezTo>
                  <a:pt x="215132" y="171368"/>
                  <a:pt x="225504" y="181740"/>
                  <a:pt x="225504" y="194534"/>
                </a:cubicBezTo>
                <a:cubicBezTo>
                  <a:pt x="225504" y="207328"/>
                  <a:pt x="215132" y="217700"/>
                  <a:pt x="202338" y="217700"/>
                </a:cubicBezTo>
                <a:cubicBezTo>
                  <a:pt x="189544" y="217700"/>
                  <a:pt x="179172" y="207328"/>
                  <a:pt x="179172" y="194534"/>
                </a:cubicBezTo>
                <a:cubicBezTo>
                  <a:pt x="179172" y="181740"/>
                  <a:pt x="189544" y="171368"/>
                  <a:pt x="202338" y="171368"/>
                </a:cubicBezTo>
                <a:close/>
                <a:moveTo>
                  <a:pt x="733641" y="171368"/>
                </a:moveTo>
                <a:cubicBezTo>
                  <a:pt x="746436" y="171368"/>
                  <a:pt x="756808" y="181740"/>
                  <a:pt x="756808" y="194534"/>
                </a:cubicBezTo>
                <a:cubicBezTo>
                  <a:pt x="756808" y="207328"/>
                  <a:pt x="746436" y="217700"/>
                  <a:pt x="733641" y="217700"/>
                </a:cubicBezTo>
                <a:cubicBezTo>
                  <a:pt x="720847" y="217700"/>
                  <a:pt x="710475" y="207328"/>
                  <a:pt x="710475" y="194534"/>
                </a:cubicBezTo>
                <a:cubicBezTo>
                  <a:pt x="710475" y="181740"/>
                  <a:pt x="720847" y="171368"/>
                  <a:pt x="733641" y="171368"/>
                </a:cubicBezTo>
                <a:close/>
                <a:moveTo>
                  <a:pt x="556539" y="171368"/>
                </a:moveTo>
                <a:cubicBezTo>
                  <a:pt x="569333" y="171368"/>
                  <a:pt x="579705" y="181740"/>
                  <a:pt x="579705" y="194534"/>
                </a:cubicBezTo>
                <a:cubicBezTo>
                  <a:pt x="579705" y="207328"/>
                  <a:pt x="569333" y="217700"/>
                  <a:pt x="556539" y="217700"/>
                </a:cubicBezTo>
                <a:cubicBezTo>
                  <a:pt x="543744" y="217700"/>
                  <a:pt x="533372" y="207328"/>
                  <a:pt x="533372" y="194534"/>
                </a:cubicBezTo>
                <a:cubicBezTo>
                  <a:pt x="533372" y="181740"/>
                  <a:pt x="543744" y="171368"/>
                  <a:pt x="556539" y="171368"/>
                </a:cubicBezTo>
                <a:close/>
                <a:moveTo>
                  <a:pt x="910739" y="171368"/>
                </a:moveTo>
                <a:cubicBezTo>
                  <a:pt x="923533" y="171368"/>
                  <a:pt x="933902" y="181740"/>
                  <a:pt x="933902" y="194534"/>
                </a:cubicBezTo>
                <a:cubicBezTo>
                  <a:pt x="933902" y="207328"/>
                  <a:pt x="923533" y="217700"/>
                  <a:pt x="910739" y="217700"/>
                </a:cubicBezTo>
                <a:cubicBezTo>
                  <a:pt x="897940" y="217700"/>
                  <a:pt x="887573" y="207328"/>
                  <a:pt x="887573" y="194534"/>
                </a:cubicBezTo>
                <a:cubicBezTo>
                  <a:pt x="887573" y="181740"/>
                  <a:pt x="897940" y="171368"/>
                  <a:pt x="910739" y="171368"/>
                </a:cubicBezTo>
                <a:close/>
                <a:moveTo>
                  <a:pt x="1264931" y="171368"/>
                </a:moveTo>
                <a:cubicBezTo>
                  <a:pt x="1277725" y="171368"/>
                  <a:pt x="1288098" y="181740"/>
                  <a:pt x="1288098" y="194534"/>
                </a:cubicBezTo>
                <a:cubicBezTo>
                  <a:pt x="1288098" y="207328"/>
                  <a:pt x="1277725" y="217699"/>
                  <a:pt x="1264931" y="217699"/>
                </a:cubicBezTo>
                <a:cubicBezTo>
                  <a:pt x="1252136" y="217699"/>
                  <a:pt x="1241764" y="207328"/>
                  <a:pt x="1241764" y="194534"/>
                </a:cubicBezTo>
                <a:cubicBezTo>
                  <a:pt x="1241764" y="181740"/>
                  <a:pt x="1252136" y="171368"/>
                  <a:pt x="1264931" y="171368"/>
                </a:cubicBezTo>
                <a:close/>
                <a:moveTo>
                  <a:pt x="1087840" y="171368"/>
                </a:moveTo>
                <a:cubicBezTo>
                  <a:pt x="1100636" y="171368"/>
                  <a:pt x="1111008" y="181740"/>
                  <a:pt x="1111008" y="194534"/>
                </a:cubicBezTo>
                <a:cubicBezTo>
                  <a:pt x="1111008" y="207328"/>
                  <a:pt x="1100636" y="217700"/>
                  <a:pt x="1087840" y="217700"/>
                </a:cubicBezTo>
                <a:cubicBezTo>
                  <a:pt x="1075042" y="217700"/>
                  <a:pt x="1064669" y="207328"/>
                  <a:pt x="1064669" y="194534"/>
                </a:cubicBezTo>
                <a:cubicBezTo>
                  <a:pt x="1064669" y="181740"/>
                  <a:pt x="1075042" y="171368"/>
                  <a:pt x="1087840" y="171368"/>
                </a:cubicBezTo>
                <a:close/>
                <a:moveTo>
                  <a:pt x="1442030" y="171368"/>
                </a:moveTo>
                <a:cubicBezTo>
                  <a:pt x="1454825" y="171368"/>
                  <a:pt x="1465195" y="181740"/>
                  <a:pt x="1465195" y="194534"/>
                </a:cubicBezTo>
                <a:cubicBezTo>
                  <a:pt x="1465195" y="207328"/>
                  <a:pt x="1454825" y="217699"/>
                  <a:pt x="1442030" y="217699"/>
                </a:cubicBezTo>
                <a:cubicBezTo>
                  <a:pt x="1429236" y="217699"/>
                  <a:pt x="1418865" y="207328"/>
                  <a:pt x="1418865" y="194534"/>
                </a:cubicBezTo>
                <a:cubicBezTo>
                  <a:pt x="1418865" y="181740"/>
                  <a:pt x="1429236" y="171368"/>
                  <a:pt x="1442030" y="171368"/>
                </a:cubicBezTo>
                <a:close/>
                <a:moveTo>
                  <a:pt x="1619116" y="171368"/>
                </a:moveTo>
                <a:cubicBezTo>
                  <a:pt x="1631916" y="171368"/>
                  <a:pt x="1642290" y="181740"/>
                  <a:pt x="1642290" y="194533"/>
                </a:cubicBezTo>
                <a:cubicBezTo>
                  <a:pt x="1642290" y="207327"/>
                  <a:pt x="1631916" y="217699"/>
                  <a:pt x="1619116" y="217699"/>
                </a:cubicBezTo>
                <a:cubicBezTo>
                  <a:pt x="1606319" y="217699"/>
                  <a:pt x="1595945" y="207327"/>
                  <a:pt x="1595945" y="194533"/>
                </a:cubicBezTo>
                <a:cubicBezTo>
                  <a:pt x="1595945" y="181740"/>
                  <a:pt x="1606319" y="171368"/>
                  <a:pt x="1619116" y="171368"/>
                </a:cubicBezTo>
                <a:close/>
                <a:moveTo>
                  <a:pt x="1793622" y="171363"/>
                </a:moveTo>
                <a:cubicBezTo>
                  <a:pt x="1806416" y="171363"/>
                  <a:pt x="1816788" y="181735"/>
                  <a:pt x="1816788" y="194529"/>
                </a:cubicBezTo>
                <a:cubicBezTo>
                  <a:pt x="1816788" y="207323"/>
                  <a:pt x="1806416" y="217695"/>
                  <a:pt x="1793622" y="217695"/>
                </a:cubicBezTo>
                <a:cubicBezTo>
                  <a:pt x="1780828" y="217695"/>
                  <a:pt x="1770456" y="207323"/>
                  <a:pt x="1770456" y="194529"/>
                </a:cubicBezTo>
                <a:cubicBezTo>
                  <a:pt x="1770456" y="181735"/>
                  <a:pt x="1780828" y="171363"/>
                  <a:pt x="1793622" y="171363"/>
                </a:cubicBezTo>
                <a:close/>
                <a:moveTo>
                  <a:pt x="2147820" y="171363"/>
                </a:moveTo>
                <a:cubicBezTo>
                  <a:pt x="2160614" y="171363"/>
                  <a:pt x="2170986" y="181735"/>
                  <a:pt x="2170986" y="194529"/>
                </a:cubicBezTo>
                <a:cubicBezTo>
                  <a:pt x="2170986" y="207323"/>
                  <a:pt x="2160614" y="217695"/>
                  <a:pt x="2147820" y="217695"/>
                </a:cubicBezTo>
                <a:cubicBezTo>
                  <a:pt x="2135026" y="217695"/>
                  <a:pt x="2124654" y="207323"/>
                  <a:pt x="2124654" y="194529"/>
                </a:cubicBezTo>
                <a:cubicBezTo>
                  <a:pt x="2124654" y="181735"/>
                  <a:pt x="2135026" y="171363"/>
                  <a:pt x="2147820" y="171363"/>
                </a:cubicBezTo>
                <a:close/>
                <a:moveTo>
                  <a:pt x="1970721" y="171363"/>
                </a:moveTo>
                <a:cubicBezTo>
                  <a:pt x="1983515" y="171363"/>
                  <a:pt x="1993887" y="181735"/>
                  <a:pt x="1993887" y="194529"/>
                </a:cubicBezTo>
                <a:cubicBezTo>
                  <a:pt x="1993887" y="207323"/>
                  <a:pt x="1983515" y="217695"/>
                  <a:pt x="1970721" y="217695"/>
                </a:cubicBezTo>
                <a:cubicBezTo>
                  <a:pt x="1957927" y="217695"/>
                  <a:pt x="1947555" y="207323"/>
                  <a:pt x="1947555" y="194529"/>
                </a:cubicBezTo>
                <a:cubicBezTo>
                  <a:pt x="1947555" y="181735"/>
                  <a:pt x="1957927" y="171363"/>
                  <a:pt x="1970721" y="171363"/>
                </a:cubicBezTo>
                <a:close/>
                <a:moveTo>
                  <a:pt x="2324919" y="171363"/>
                </a:moveTo>
                <a:cubicBezTo>
                  <a:pt x="2337713" y="171363"/>
                  <a:pt x="2348085" y="181735"/>
                  <a:pt x="2348085" y="194529"/>
                </a:cubicBezTo>
                <a:cubicBezTo>
                  <a:pt x="2348085" y="207323"/>
                  <a:pt x="2337713" y="217695"/>
                  <a:pt x="2324919" y="217695"/>
                </a:cubicBezTo>
                <a:cubicBezTo>
                  <a:pt x="2312125" y="217695"/>
                  <a:pt x="2301753" y="207323"/>
                  <a:pt x="2301753" y="194529"/>
                </a:cubicBezTo>
                <a:cubicBezTo>
                  <a:pt x="2301753" y="181735"/>
                  <a:pt x="2312125" y="171363"/>
                  <a:pt x="2324919" y="171363"/>
                </a:cubicBezTo>
                <a:close/>
                <a:moveTo>
                  <a:pt x="2502018" y="171363"/>
                </a:moveTo>
                <a:cubicBezTo>
                  <a:pt x="2514812" y="171363"/>
                  <a:pt x="2525184" y="181735"/>
                  <a:pt x="2525184" y="194529"/>
                </a:cubicBezTo>
                <a:cubicBezTo>
                  <a:pt x="2525184" y="207323"/>
                  <a:pt x="2514812" y="217695"/>
                  <a:pt x="2502018" y="217695"/>
                </a:cubicBezTo>
                <a:cubicBezTo>
                  <a:pt x="2489224" y="217695"/>
                  <a:pt x="2478852" y="207323"/>
                  <a:pt x="2478852" y="194529"/>
                </a:cubicBezTo>
                <a:cubicBezTo>
                  <a:pt x="2478852" y="181735"/>
                  <a:pt x="2489224" y="171363"/>
                  <a:pt x="2502018" y="171363"/>
                </a:cubicBezTo>
                <a:close/>
                <a:moveTo>
                  <a:pt x="2679117" y="171363"/>
                </a:moveTo>
                <a:cubicBezTo>
                  <a:pt x="2691911" y="171363"/>
                  <a:pt x="2702283" y="181735"/>
                  <a:pt x="2702283" y="194529"/>
                </a:cubicBezTo>
                <a:cubicBezTo>
                  <a:pt x="2702283" y="207323"/>
                  <a:pt x="2691911" y="217695"/>
                  <a:pt x="2679117" y="217695"/>
                </a:cubicBezTo>
                <a:cubicBezTo>
                  <a:pt x="2666323" y="217695"/>
                  <a:pt x="2655951" y="207323"/>
                  <a:pt x="2655951" y="194529"/>
                </a:cubicBezTo>
                <a:cubicBezTo>
                  <a:pt x="2655951" y="181735"/>
                  <a:pt x="2666323" y="171363"/>
                  <a:pt x="2679117" y="171363"/>
                </a:cubicBezTo>
                <a:close/>
                <a:moveTo>
                  <a:pt x="2856216" y="171363"/>
                </a:moveTo>
                <a:cubicBezTo>
                  <a:pt x="2869010" y="171363"/>
                  <a:pt x="2879382" y="181735"/>
                  <a:pt x="2879382" y="194529"/>
                </a:cubicBezTo>
                <a:cubicBezTo>
                  <a:pt x="2879382" y="207323"/>
                  <a:pt x="2869010" y="217695"/>
                  <a:pt x="2856216" y="217695"/>
                </a:cubicBezTo>
                <a:cubicBezTo>
                  <a:pt x="2843422" y="217695"/>
                  <a:pt x="2833050" y="207323"/>
                  <a:pt x="2833050" y="194529"/>
                </a:cubicBezTo>
                <a:cubicBezTo>
                  <a:pt x="2833050" y="181735"/>
                  <a:pt x="2843422" y="171363"/>
                  <a:pt x="2856216" y="171363"/>
                </a:cubicBezTo>
                <a:close/>
                <a:moveTo>
                  <a:pt x="3033314" y="171363"/>
                </a:moveTo>
                <a:cubicBezTo>
                  <a:pt x="3046108" y="171363"/>
                  <a:pt x="3056480" y="181735"/>
                  <a:pt x="3056480" y="194529"/>
                </a:cubicBezTo>
                <a:cubicBezTo>
                  <a:pt x="3056480" y="207323"/>
                  <a:pt x="3046108" y="217695"/>
                  <a:pt x="3033314" y="217695"/>
                </a:cubicBezTo>
                <a:cubicBezTo>
                  <a:pt x="3020520" y="217695"/>
                  <a:pt x="3010148" y="207323"/>
                  <a:pt x="3010148" y="194529"/>
                </a:cubicBezTo>
                <a:cubicBezTo>
                  <a:pt x="3010148" y="181735"/>
                  <a:pt x="3020520" y="171363"/>
                  <a:pt x="3033314" y="171363"/>
                </a:cubicBezTo>
                <a:close/>
                <a:moveTo>
                  <a:pt x="3210413" y="171363"/>
                </a:moveTo>
                <a:cubicBezTo>
                  <a:pt x="3223207" y="171363"/>
                  <a:pt x="3233579" y="181735"/>
                  <a:pt x="3233579" y="194529"/>
                </a:cubicBezTo>
                <a:cubicBezTo>
                  <a:pt x="3233579" y="207323"/>
                  <a:pt x="3223207" y="217695"/>
                  <a:pt x="3210413" y="217695"/>
                </a:cubicBezTo>
                <a:cubicBezTo>
                  <a:pt x="3197619" y="217695"/>
                  <a:pt x="3187247" y="207323"/>
                  <a:pt x="3187247" y="194529"/>
                </a:cubicBezTo>
                <a:cubicBezTo>
                  <a:pt x="3187247" y="181735"/>
                  <a:pt x="3197619" y="171363"/>
                  <a:pt x="3210413" y="171363"/>
                </a:cubicBezTo>
                <a:close/>
                <a:moveTo>
                  <a:pt x="3387508" y="171363"/>
                </a:moveTo>
                <a:cubicBezTo>
                  <a:pt x="3400302" y="171363"/>
                  <a:pt x="3410674" y="181735"/>
                  <a:pt x="3410674" y="194529"/>
                </a:cubicBezTo>
                <a:cubicBezTo>
                  <a:pt x="3410674" y="207323"/>
                  <a:pt x="3400302" y="217695"/>
                  <a:pt x="3387508" y="217695"/>
                </a:cubicBezTo>
                <a:cubicBezTo>
                  <a:pt x="3374714" y="217695"/>
                  <a:pt x="3364342" y="207323"/>
                  <a:pt x="3364342" y="194529"/>
                </a:cubicBezTo>
                <a:cubicBezTo>
                  <a:pt x="3364342" y="181735"/>
                  <a:pt x="3374714" y="171363"/>
                  <a:pt x="3387508" y="171363"/>
                </a:cubicBezTo>
                <a:close/>
                <a:moveTo>
                  <a:pt x="27306" y="5"/>
                </a:moveTo>
                <a:cubicBezTo>
                  <a:pt x="40100" y="5"/>
                  <a:pt x="50472" y="10377"/>
                  <a:pt x="50472" y="23171"/>
                </a:cubicBezTo>
                <a:cubicBezTo>
                  <a:pt x="50472" y="35965"/>
                  <a:pt x="40100" y="46337"/>
                  <a:pt x="27306" y="46337"/>
                </a:cubicBezTo>
                <a:cubicBezTo>
                  <a:pt x="14512" y="46337"/>
                  <a:pt x="4140" y="35965"/>
                  <a:pt x="4140" y="23171"/>
                </a:cubicBezTo>
                <a:cubicBezTo>
                  <a:pt x="4140" y="10377"/>
                  <a:pt x="14512" y="5"/>
                  <a:pt x="27306" y="5"/>
                </a:cubicBezTo>
                <a:close/>
                <a:moveTo>
                  <a:pt x="204404" y="5"/>
                </a:moveTo>
                <a:cubicBezTo>
                  <a:pt x="217198" y="5"/>
                  <a:pt x="227570" y="10377"/>
                  <a:pt x="227570" y="23171"/>
                </a:cubicBezTo>
                <a:cubicBezTo>
                  <a:pt x="227570" y="35965"/>
                  <a:pt x="217198" y="46337"/>
                  <a:pt x="204404" y="46337"/>
                </a:cubicBezTo>
                <a:cubicBezTo>
                  <a:pt x="191610" y="46337"/>
                  <a:pt x="181238" y="35965"/>
                  <a:pt x="181238" y="23171"/>
                </a:cubicBezTo>
                <a:cubicBezTo>
                  <a:pt x="181238" y="10377"/>
                  <a:pt x="191610" y="5"/>
                  <a:pt x="204404" y="5"/>
                </a:cubicBezTo>
                <a:close/>
                <a:moveTo>
                  <a:pt x="381506" y="5"/>
                </a:moveTo>
                <a:cubicBezTo>
                  <a:pt x="394301" y="5"/>
                  <a:pt x="404671" y="10377"/>
                  <a:pt x="404671" y="23171"/>
                </a:cubicBezTo>
                <a:cubicBezTo>
                  <a:pt x="404671" y="35965"/>
                  <a:pt x="394301" y="46337"/>
                  <a:pt x="381506" y="46337"/>
                </a:cubicBezTo>
                <a:cubicBezTo>
                  <a:pt x="368712" y="46337"/>
                  <a:pt x="358339" y="35965"/>
                  <a:pt x="358339" y="23171"/>
                </a:cubicBezTo>
                <a:cubicBezTo>
                  <a:pt x="358339" y="10377"/>
                  <a:pt x="368712" y="5"/>
                  <a:pt x="381506" y="5"/>
                </a:cubicBezTo>
                <a:close/>
                <a:moveTo>
                  <a:pt x="558603" y="5"/>
                </a:moveTo>
                <a:cubicBezTo>
                  <a:pt x="571397" y="5"/>
                  <a:pt x="581770" y="10377"/>
                  <a:pt x="581770" y="23171"/>
                </a:cubicBezTo>
                <a:cubicBezTo>
                  <a:pt x="581770" y="35965"/>
                  <a:pt x="571397" y="46337"/>
                  <a:pt x="558603" y="46337"/>
                </a:cubicBezTo>
                <a:cubicBezTo>
                  <a:pt x="545809" y="46337"/>
                  <a:pt x="535438" y="35965"/>
                  <a:pt x="535438" y="23171"/>
                </a:cubicBezTo>
                <a:cubicBezTo>
                  <a:pt x="535438" y="10377"/>
                  <a:pt x="545809" y="5"/>
                  <a:pt x="558603" y="5"/>
                </a:cubicBezTo>
                <a:close/>
                <a:moveTo>
                  <a:pt x="735706" y="5"/>
                </a:moveTo>
                <a:cubicBezTo>
                  <a:pt x="748500" y="5"/>
                  <a:pt x="758872" y="10377"/>
                  <a:pt x="758872" y="23171"/>
                </a:cubicBezTo>
                <a:cubicBezTo>
                  <a:pt x="758872" y="35965"/>
                  <a:pt x="748500" y="46337"/>
                  <a:pt x="735706" y="46337"/>
                </a:cubicBezTo>
                <a:cubicBezTo>
                  <a:pt x="722912" y="46337"/>
                  <a:pt x="712539" y="35965"/>
                  <a:pt x="712539" y="23171"/>
                </a:cubicBezTo>
                <a:cubicBezTo>
                  <a:pt x="712539" y="10377"/>
                  <a:pt x="722912" y="5"/>
                  <a:pt x="735706" y="5"/>
                </a:cubicBezTo>
                <a:close/>
                <a:moveTo>
                  <a:pt x="912804" y="5"/>
                </a:moveTo>
                <a:cubicBezTo>
                  <a:pt x="925595" y="5"/>
                  <a:pt x="935967" y="10377"/>
                  <a:pt x="935967" y="23171"/>
                </a:cubicBezTo>
                <a:cubicBezTo>
                  <a:pt x="935967" y="35965"/>
                  <a:pt x="925595" y="46337"/>
                  <a:pt x="912804" y="46337"/>
                </a:cubicBezTo>
                <a:cubicBezTo>
                  <a:pt x="900003" y="46337"/>
                  <a:pt x="889637" y="35965"/>
                  <a:pt x="889637" y="23171"/>
                </a:cubicBezTo>
                <a:cubicBezTo>
                  <a:pt x="889637" y="10377"/>
                  <a:pt x="900003" y="5"/>
                  <a:pt x="912804" y="5"/>
                </a:cubicBezTo>
                <a:close/>
                <a:moveTo>
                  <a:pt x="1089905" y="5"/>
                </a:moveTo>
                <a:cubicBezTo>
                  <a:pt x="1102702" y="5"/>
                  <a:pt x="1113073" y="10377"/>
                  <a:pt x="1113073" y="23171"/>
                </a:cubicBezTo>
                <a:cubicBezTo>
                  <a:pt x="1113073" y="35965"/>
                  <a:pt x="1102702" y="46337"/>
                  <a:pt x="1089905" y="46337"/>
                </a:cubicBezTo>
                <a:cubicBezTo>
                  <a:pt x="1077108" y="46337"/>
                  <a:pt x="1066735" y="35965"/>
                  <a:pt x="1066735" y="23171"/>
                </a:cubicBezTo>
                <a:cubicBezTo>
                  <a:pt x="1066735" y="10377"/>
                  <a:pt x="1077108" y="5"/>
                  <a:pt x="1089905" y="5"/>
                </a:cubicBezTo>
                <a:close/>
                <a:moveTo>
                  <a:pt x="1266997" y="5"/>
                </a:moveTo>
                <a:cubicBezTo>
                  <a:pt x="1279791" y="5"/>
                  <a:pt x="1290163" y="10377"/>
                  <a:pt x="1290163" y="23171"/>
                </a:cubicBezTo>
                <a:cubicBezTo>
                  <a:pt x="1290163" y="35965"/>
                  <a:pt x="1279791" y="46337"/>
                  <a:pt x="1266997" y="46337"/>
                </a:cubicBezTo>
                <a:cubicBezTo>
                  <a:pt x="1254201" y="46337"/>
                  <a:pt x="1243831" y="35965"/>
                  <a:pt x="1243831" y="23171"/>
                </a:cubicBezTo>
                <a:cubicBezTo>
                  <a:pt x="1243831" y="10377"/>
                  <a:pt x="1254201" y="5"/>
                  <a:pt x="1266997" y="5"/>
                </a:cubicBezTo>
                <a:close/>
                <a:moveTo>
                  <a:pt x="1444095" y="5"/>
                </a:moveTo>
                <a:cubicBezTo>
                  <a:pt x="1456890" y="5"/>
                  <a:pt x="1467259" y="10377"/>
                  <a:pt x="1467259" y="23171"/>
                </a:cubicBezTo>
                <a:cubicBezTo>
                  <a:pt x="1467259" y="35965"/>
                  <a:pt x="1456890" y="46337"/>
                  <a:pt x="1444095" y="46337"/>
                </a:cubicBezTo>
                <a:cubicBezTo>
                  <a:pt x="1431303" y="46337"/>
                  <a:pt x="1420930" y="35965"/>
                  <a:pt x="1420930" y="23171"/>
                </a:cubicBezTo>
                <a:cubicBezTo>
                  <a:pt x="1420930" y="10377"/>
                  <a:pt x="1431303" y="5"/>
                  <a:pt x="1444095" y="5"/>
                </a:cubicBezTo>
                <a:close/>
                <a:moveTo>
                  <a:pt x="1621182" y="5"/>
                </a:moveTo>
                <a:cubicBezTo>
                  <a:pt x="1633981" y="5"/>
                  <a:pt x="1644355" y="10377"/>
                  <a:pt x="1644355" y="23171"/>
                </a:cubicBezTo>
                <a:cubicBezTo>
                  <a:pt x="1644355" y="35965"/>
                  <a:pt x="1633981" y="46337"/>
                  <a:pt x="1621182" y="46337"/>
                </a:cubicBezTo>
                <a:cubicBezTo>
                  <a:pt x="1608385" y="46337"/>
                  <a:pt x="1598010" y="35965"/>
                  <a:pt x="1598010" y="23171"/>
                </a:cubicBezTo>
                <a:cubicBezTo>
                  <a:pt x="1598010" y="10377"/>
                  <a:pt x="1608385" y="5"/>
                  <a:pt x="1621182" y="5"/>
                </a:cubicBezTo>
                <a:close/>
                <a:moveTo>
                  <a:pt x="1795687" y="1"/>
                </a:moveTo>
                <a:cubicBezTo>
                  <a:pt x="1808481" y="1"/>
                  <a:pt x="1818853" y="10372"/>
                  <a:pt x="1818853" y="23166"/>
                </a:cubicBezTo>
                <a:cubicBezTo>
                  <a:pt x="1818853" y="35960"/>
                  <a:pt x="1808481" y="46332"/>
                  <a:pt x="1795687" y="46332"/>
                </a:cubicBezTo>
                <a:cubicBezTo>
                  <a:pt x="1782893" y="46332"/>
                  <a:pt x="1772521" y="35960"/>
                  <a:pt x="1772521" y="23166"/>
                </a:cubicBezTo>
                <a:cubicBezTo>
                  <a:pt x="1772521" y="10372"/>
                  <a:pt x="1782893" y="1"/>
                  <a:pt x="1795687" y="1"/>
                </a:cubicBezTo>
                <a:close/>
                <a:moveTo>
                  <a:pt x="1972786" y="1"/>
                </a:moveTo>
                <a:cubicBezTo>
                  <a:pt x="1985580" y="1"/>
                  <a:pt x="1995952" y="10372"/>
                  <a:pt x="1995952" y="23166"/>
                </a:cubicBezTo>
                <a:cubicBezTo>
                  <a:pt x="1995952" y="35960"/>
                  <a:pt x="1985580" y="46332"/>
                  <a:pt x="1972786" y="46332"/>
                </a:cubicBezTo>
                <a:cubicBezTo>
                  <a:pt x="1959992" y="46332"/>
                  <a:pt x="1949620" y="35960"/>
                  <a:pt x="1949620" y="23166"/>
                </a:cubicBezTo>
                <a:cubicBezTo>
                  <a:pt x="1949620" y="10372"/>
                  <a:pt x="1959992" y="1"/>
                  <a:pt x="1972786" y="1"/>
                </a:cubicBezTo>
                <a:close/>
                <a:moveTo>
                  <a:pt x="2149884" y="0"/>
                </a:moveTo>
                <a:cubicBezTo>
                  <a:pt x="2162678" y="0"/>
                  <a:pt x="2173050" y="10372"/>
                  <a:pt x="2173050" y="23166"/>
                </a:cubicBezTo>
                <a:cubicBezTo>
                  <a:pt x="2173050" y="35960"/>
                  <a:pt x="2162678" y="46332"/>
                  <a:pt x="2149884" y="46332"/>
                </a:cubicBezTo>
                <a:cubicBezTo>
                  <a:pt x="2137090" y="46332"/>
                  <a:pt x="2126718" y="35960"/>
                  <a:pt x="2126718" y="23166"/>
                </a:cubicBezTo>
                <a:cubicBezTo>
                  <a:pt x="2126718" y="10372"/>
                  <a:pt x="2137090" y="0"/>
                  <a:pt x="2149884" y="0"/>
                </a:cubicBezTo>
                <a:close/>
                <a:moveTo>
                  <a:pt x="2326983" y="0"/>
                </a:moveTo>
                <a:cubicBezTo>
                  <a:pt x="2339777" y="0"/>
                  <a:pt x="2350149" y="10372"/>
                  <a:pt x="2350149" y="23166"/>
                </a:cubicBezTo>
                <a:cubicBezTo>
                  <a:pt x="2350149" y="35960"/>
                  <a:pt x="2339777" y="46332"/>
                  <a:pt x="2326983" y="46332"/>
                </a:cubicBezTo>
                <a:cubicBezTo>
                  <a:pt x="2314189" y="46332"/>
                  <a:pt x="2303817" y="35960"/>
                  <a:pt x="2303817" y="23166"/>
                </a:cubicBezTo>
                <a:cubicBezTo>
                  <a:pt x="2303817" y="10372"/>
                  <a:pt x="2314189" y="0"/>
                  <a:pt x="2326983" y="0"/>
                </a:cubicBezTo>
                <a:close/>
                <a:moveTo>
                  <a:pt x="2504082" y="0"/>
                </a:moveTo>
                <a:cubicBezTo>
                  <a:pt x="2516876" y="0"/>
                  <a:pt x="2527248" y="10372"/>
                  <a:pt x="2527248" y="23166"/>
                </a:cubicBezTo>
                <a:cubicBezTo>
                  <a:pt x="2527248" y="35960"/>
                  <a:pt x="2516876" y="46332"/>
                  <a:pt x="2504082" y="46332"/>
                </a:cubicBezTo>
                <a:cubicBezTo>
                  <a:pt x="2491288" y="46332"/>
                  <a:pt x="2480916" y="35960"/>
                  <a:pt x="2480916" y="23166"/>
                </a:cubicBezTo>
                <a:cubicBezTo>
                  <a:pt x="2480916" y="10372"/>
                  <a:pt x="2491288" y="0"/>
                  <a:pt x="2504082" y="0"/>
                </a:cubicBezTo>
                <a:close/>
                <a:moveTo>
                  <a:pt x="2681181" y="0"/>
                </a:moveTo>
                <a:cubicBezTo>
                  <a:pt x="2693975" y="0"/>
                  <a:pt x="2704347" y="10372"/>
                  <a:pt x="2704347" y="23166"/>
                </a:cubicBezTo>
                <a:cubicBezTo>
                  <a:pt x="2704347" y="35960"/>
                  <a:pt x="2693975" y="46332"/>
                  <a:pt x="2681181" y="46332"/>
                </a:cubicBezTo>
                <a:cubicBezTo>
                  <a:pt x="2668387" y="46332"/>
                  <a:pt x="2658015" y="35960"/>
                  <a:pt x="2658015" y="23166"/>
                </a:cubicBezTo>
                <a:cubicBezTo>
                  <a:pt x="2658015" y="10372"/>
                  <a:pt x="2668387" y="0"/>
                  <a:pt x="2681181" y="0"/>
                </a:cubicBezTo>
                <a:close/>
                <a:moveTo>
                  <a:pt x="2858280" y="0"/>
                </a:moveTo>
                <a:cubicBezTo>
                  <a:pt x="2871074" y="0"/>
                  <a:pt x="2881446" y="10372"/>
                  <a:pt x="2881446" y="23166"/>
                </a:cubicBezTo>
                <a:cubicBezTo>
                  <a:pt x="2881446" y="35960"/>
                  <a:pt x="2871074" y="46332"/>
                  <a:pt x="2858280" y="46332"/>
                </a:cubicBezTo>
                <a:cubicBezTo>
                  <a:pt x="2845486" y="46332"/>
                  <a:pt x="2835114" y="35960"/>
                  <a:pt x="2835114" y="23166"/>
                </a:cubicBezTo>
                <a:cubicBezTo>
                  <a:pt x="2835114" y="10372"/>
                  <a:pt x="2845486" y="0"/>
                  <a:pt x="2858280" y="0"/>
                </a:cubicBezTo>
                <a:close/>
                <a:moveTo>
                  <a:pt x="3035379" y="0"/>
                </a:moveTo>
                <a:cubicBezTo>
                  <a:pt x="3048173" y="0"/>
                  <a:pt x="3058545" y="10372"/>
                  <a:pt x="3058545" y="23166"/>
                </a:cubicBezTo>
                <a:cubicBezTo>
                  <a:pt x="3058545" y="35960"/>
                  <a:pt x="3048173" y="46332"/>
                  <a:pt x="3035379" y="46332"/>
                </a:cubicBezTo>
                <a:cubicBezTo>
                  <a:pt x="3022585" y="46332"/>
                  <a:pt x="3012213" y="35960"/>
                  <a:pt x="3012213" y="23166"/>
                </a:cubicBezTo>
                <a:cubicBezTo>
                  <a:pt x="3012213" y="10372"/>
                  <a:pt x="3022585" y="0"/>
                  <a:pt x="3035379" y="0"/>
                </a:cubicBezTo>
                <a:close/>
                <a:moveTo>
                  <a:pt x="3212478" y="0"/>
                </a:moveTo>
                <a:cubicBezTo>
                  <a:pt x="3225272" y="0"/>
                  <a:pt x="3235644" y="10372"/>
                  <a:pt x="3235644" y="23166"/>
                </a:cubicBezTo>
                <a:cubicBezTo>
                  <a:pt x="3235644" y="35960"/>
                  <a:pt x="3225272" y="46332"/>
                  <a:pt x="3212478" y="46332"/>
                </a:cubicBezTo>
                <a:cubicBezTo>
                  <a:pt x="3199684" y="46332"/>
                  <a:pt x="3189312" y="35960"/>
                  <a:pt x="3189312" y="23166"/>
                </a:cubicBezTo>
                <a:cubicBezTo>
                  <a:pt x="3189312" y="10372"/>
                  <a:pt x="3199684" y="0"/>
                  <a:pt x="3212478" y="0"/>
                </a:cubicBezTo>
                <a:close/>
                <a:moveTo>
                  <a:pt x="3389573" y="0"/>
                </a:moveTo>
                <a:cubicBezTo>
                  <a:pt x="3402367" y="0"/>
                  <a:pt x="3412739" y="10372"/>
                  <a:pt x="3412739" y="23166"/>
                </a:cubicBezTo>
                <a:cubicBezTo>
                  <a:pt x="3412739" y="35960"/>
                  <a:pt x="3402367" y="46332"/>
                  <a:pt x="3389573" y="46332"/>
                </a:cubicBezTo>
                <a:cubicBezTo>
                  <a:pt x="3376779" y="46332"/>
                  <a:pt x="3366407" y="35960"/>
                  <a:pt x="3366407" y="23166"/>
                </a:cubicBezTo>
                <a:cubicBezTo>
                  <a:pt x="3366407" y="10372"/>
                  <a:pt x="3376779" y="0"/>
                  <a:pt x="3389573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7844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3 columns">
  <p:cSld name="Title and content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 txBox="1">
            <a:spLocks noGrp="1"/>
          </p:cNvSpPr>
          <p:nvPr>
            <p:ph type="body" idx="3" hasCustomPrompt="1"/>
          </p:nvPr>
        </p:nvSpPr>
        <p:spPr>
          <a:xfrm>
            <a:off x="696814" y="1441561"/>
            <a:ext cx="10922531" cy="474679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3600" baseline="0">
                <a:latin typeface="Baloo 2" pitchFamily="2" charset="0"/>
                <a:cs typeface="Baloo 2" pitchFamily="2" charset="0"/>
              </a:defRPr>
            </a:lvl1pPr>
            <a:lvl2pPr marL="914400" lvl="1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Wingdings" panose="05000000000000000000" pitchFamily="2" charset="2"/>
              <a:buChar char="§"/>
              <a:defRPr sz="3200" baseline="0">
                <a:latin typeface="Baloo 2" pitchFamily="2" charset="0"/>
                <a:cs typeface="Baloo 2" pitchFamily="2" charset="0"/>
              </a:defRPr>
            </a:lvl2pPr>
            <a:lvl3pPr marL="1371600" lvl="2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2000"/>
              <a:buChar char="■"/>
              <a:defRPr sz="2000"/>
            </a:lvl9pPr>
          </a:lstStyle>
          <a:p>
            <a:r>
              <a:rPr lang="en-US" dirty="0" err="1"/>
              <a:t>Dsfsd</a:t>
            </a:r>
            <a:endParaRPr lang="en-US" dirty="0"/>
          </a:p>
          <a:p>
            <a:pPr lvl="1"/>
            <a:r>
              <a:rPr lang="en-US" dirty="0" err="1"/>
              <a:t>Sdfsdfsdf</a:t>
            </a:r>
            <a:endParaRPr lang="en-US" dirty="0"/>
          </a:p>
          <a:p>
            <a:endParaRPr dirty="0"/>
          </a:p>
        </p:txBody>
      </p:sp>
      <p:sp>
        <p:nvSpPr>
          <p:cNvPr id="93" name="Google Shape;93;p12"/>
          <p:cNvSpPr txBox="1">
            <a:spLocks noGrp="1"/>
          </p:cNvSpPr>
          <p:nvPr>
            <p:ph type="title"/>
          </p:nvPr>
        </p:nvSpPr>
        <p:spPr>
          <a:xfrm>
            <a:off x="696814" y="405616"/>
            <a:ext cx="10922531" cy="951251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spc="-100" baseline="0">
                <a:solidFill>
                  <a:schemeClr val="lt1"/>
                </a:solidFill>
                <a:latin typeface="Fuzzy Bubbles" pitchFamily="2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94" name="Google Shape;94;p12"/>
          <p:cNvSpPr/>
          <p:nvPr/>
        </p:nvSpPr>
        <p:spPr>
          <a:xfrm>
            <a:off x="10494960" y="5323481"/>
            <a:ext cx="935571" cy="944900"/>
          </a:xfrm>
          <a:custGeom>
            <a:avLst/>
            <a:gdLst/>
            <a:ahLst/>
            <a:cxnLst/>
            <a:rect l="l" t="t" r="r" b="b"/>
            <a:pathLst>
              <a:path w="239772" h="242163" extrusionOk="0">
                <a:moveTo>
                  <a:pt x="138352" y="10135"/>
                </a:moveTo>
                <a:cubicBezTo>
                  <a:pt x="98698" y="23940"/>
                  <a:pt x="-7187" y="74245"/>
                  <a:pt x="386" y="112707"/>
                </a:cubicBezTo>
                <a:cubicBezTo>
                  <a:pt x="7959" y="151169"/>
                  <a:pt x="144134" y="254710"/>
                  <a:pt x="183788" y="240905"/>
                </a:cubicBezTo>
                <a:cubicBezTo>
                  <a:pt x="223442" y="227101"/>
                  <a:pt x="245885" y="68342"/>
                  <a:pt x="238312" y="29880"/>
                </a:cubicBezTo>
                <a:cubicBezTo>
                  <a:pt x="230739" y="-8582"/>
                  <a:pt x="178006" y="-3669"/>
                  <a:pt x="138352" y="1013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95" name="Google Shape;95;p12"/>
          <p:cNvSpPr/>
          <p:nvPr/>
        </p:nvSpPr>
        <p:spPr>
          <a:xfrm rot="3434971">
            <a:off x="10858254" y="5529289"/>
            <a:ext cx="935406" cy="944734"/>
          </a:xfrm>
          <a:custGeom>
            <a:avLst/>
            <a:gdLst/>
            <a:ahLst/>
            <a:cxnLst/>
            <a:rect l="l" t="t" r="r" b="b"/>
            <a:pathLst>
              <a:path w="239772" h="242163" extrusionOk="0">
                <a:moveTo>
                  <a:pt x="138352" y="10135"/>
                </a:moveTo>
                <a:cubicBezTo>
                  <a:pt x="98698" y="23940"/>
                  <a:pt x="-7187" y="74245"/>
                  <a:pt x="386" y="112707"/>
                </a:cubicBezTo>
                <a:cubicBezTo>
                  <a:pt x="7959" y="151169"/>
                  <a:pt x="144134" y="254710"/>
                  <a:pt x="183788" y="240905"/>
                </a:cubicBezTo>
                <a:cubicBezTo>
                  <a:pt x="223442" y="227101"/>
                  <a:pt x="245885" y="68342"/>
                  <a:pt x="238312" y="29880"/>
                </a:cubicBezTo>
                <a:cubicBezTo>
                  <a:pt x="230739" y="-8582"/>
                  <a:pt x="178006" y="-3669"/>
                  <a:pt x="138352" y="1013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96" name="Google Shape;96;p12"/>
          <p:cNvSpPr/>
          <p:nvPr/>
        </p:nvSpPr>
        <p:spPr>
          <a:xfrm rot="10800000">
            <a:off x="10547927" y="5177557"/>
            <a:ext cx="1382499" cy="1417003"/>
          </a:xfrm>
          <a:custGeom>
            <a:avLst/>
            <a:gdLst/>
            <a:ahLst/>
            <a:cxnLst/>
            <a:rect l="l" t="t" r="r" b="b"/>
            <a:pathLst>
              <a:path w="3418933" h="3504263" extrusionOk="0">
                <a:moveTo>
                  <a:pt x="3393703" y="3457931"/>
                </a:moveTo>
                <a:cubicBezTo>
                  <a:pt x="3406497" y="3457931"/>
                  <a:pt x="3416869" y="3468303"/>
                  <a:pt x="3416869" y="3481097"/>
                </a:cubicBezTo>
                <a:cubicBezTo>
                  <a:pt x="3416869" y="3493891"/>
                  <a:pt x="3406497" y="3504263"/>
                  <a:pt x="3393703" y="3504263"/>
                </a:cubicBezTo>
                <a:cubicBezTo>
                  <a:pt x="3380909" y="3504263"/>
                  <a:pt x="3370537" y="3493891"/>
                  <a:pt x="3370537" y="3481097"/>
                </a:cubicBezTo>
                <a:cubicBezTo>
                  <a:pt x="3370537" y="3468303"/>
                  <a:pt x="3380909" y="3457931"/>
                  <a:pt x="3393703" y="3457931"/>
                </a:cubicBezTo>
                <a:close/>
                <a:moveTo>
                  <a:pt x="3216608" y="3457931"/>
                </a:moveTo>
                <a:cubicBezTo>
                  <a:pt x="3229402" y="3457931"/>
                  <a:pt x="3239774" y="3468303"/>
                  <a:pt x="3239774" y="3481097"/>
                </a:cubicBezTo>
                <a:cubicBezTo>
                  <a:pt x="3239774" y="3493891"/>
                  <a:pt x="3229402" y="3504263"/>
                  <a:pt x="3216608" y="3504263"/>
                </a:cubicBezTo>
                <a:cubicBezTo>
                  <a:pt x="3203814" y="3504263"/>
                  <a:pt x="3193442" y="3493891"/>
                  <a:pt x="3193442" y="3481097"/>
                </a:cubicBezTo>
                <a:cubicBezTo>
                  <a:pt x="3193442" y="3468303"/>
                  <a:pt x="3203814" y="3457931"/>
                  <a:pt x="3216608" y="3457931"/>
                </a:cubicBezTo>
                <a:close/>
                <a:moveTo>
                  <a:pt x="3039509" y="3457931"/>
                </a:moveTo>
                <a:cubicBezTo>
                  <a:pt x="3052303" y="3457931"/>
                  <a:pt x="3062675" y="3468303"/>
                  <a:pt x="3062675" y="3481097"/>
                </a:cubicBezTo>
                <a:cubicBezTo>
                  <a:pt x="3062675" y="3493891"/>
                  <a:pt x="3052303" y="3504263"/>
                  <a:pt x="3039509" y="3504263"/>
                </a:cubicBezTo>
                <a:cubicBezTo>
                  <a:pt x="3026715" y="3504263"/>
                  <a:pt x="3016343" y="3493891"/>
                  <a:pt x="3016343" y="3481097"/>
                </a:cubicBezTo>
                <a:cubicBezTo>
                  <a:pt x="3016343" y="3468303"/>
                  <a:pt x="3026715" y="3457931"/>
                  <a:pt x="3039509" y="3457931"/>
                </a:cubicBezTo>
                <a:close/>
                <a:moveTo>
                  <a:pt x="2862410" y="3457931"/>
                </a:moveTo>
                <a:cubicBezTo>
                  <a:pt x="2875204" y="3457931"/>
                  <a:pt x="2885576" y="3468303"/>
                  <a:pt x="2885576" y="3481097"/>
                </a:cubicBezTo>
                <a:cubicBezTo>
                  <a:pt x="2885576" y="3493891"/>
                  <a:pt x="2875204" y="3504263"/>
                  <a:pt x="2862410" y="3504263"/>
                </a:cubicBezTo>
                <a:cubicBezTo>
                  <a:pt x="2849616" y="3504263"/>
                  <a:pt x="2839244" y="3493891"/>
                  <a:pt x="2839244" y="3481097"/>
                </a:cubicBezTo>
                <a:cubicBezTo>
                  <a:pt x="2839244" y="3468303"/>
                  <a:pt x="2849616" y="3457931"/>
                  <a:pt x="2862410" y="3457931"/>
                </a:cubicBezTo>
                <a:close/>
                <a:moveTo>
                  <a:pt x="2685311" y="3457931"/>
                </a:moveTo>
                <a:cubicBezTo>
                  <a:pt x="2698105" y="3457931"/>
                  <a:pt x="2708477" y="3468303"/>
                  <a:pt x="2708477" y="3481097"/>
                </a:cubicBezTo>
                <a:cubicBezTo>
                  <a:pt x="2708477" y="3493891"/>
                  <a:pt x="2698105" y="3504263"/>
                  <a:pt x="2685311" y="3504263"/>
                </a:cubicBezTo>
                <a:cubicBezTo>
                  <a:pt x="2672517" y="3504263"/>
                  <a:pt x="2662145" y="3493891"/>
                  <a:pt x="2662145" y="3481097"/>
                </a:cubicBezTo>
                <a:cubicBezTo>
                  <a:pt x="2662145" y="3468303"/>
                  <a:pt x="2672517" y="3457931"/>
                  <a:pt x="2685311" y="3457931"/>
                </a:cubicBezTo>
                <a:close/>
                <a:moveTo>
                  <a:pt x="2508212" y="3457931"/>
                </a:moveTo>
                <a:cubicBezTo>
                  <a:pt x="2521006" y="3457931"/>
                  <a:pt x="2531378" y="3468303"/>
                  <a:pt x="2531378" y="3481097"/>
                </a:cubicBezTo>
                <a:cubicBezTo>
                  <a:pt x="2531378" y="3493891"/>
                  <a:pt x="2521006" y="3504263"/>
                  <a:pt x="2508212" y="3504263"/>
                </a:cubicBezTo>
                <a:cubicBezTo>
                  <a:pt x="2495418" y="3504263"/>
                  <a:pt x="2485046" y="3493891"/>
                  <a:pt x="2485046" y="3481097"/>
                </a:cubicBezTo>
                <a:cubicBezTo>
                  <a:pt x="2485046" y="3468303"/>
                  <a:pt x="2495418" y="3457931"/>
                  <a:pt x="2508212" y="3457931"/>
                </a:cubicBezTo>
                <a:close/>
                <a:moveTo>
                  <a:pt x="2331113" y="3457931"/>
                </a:moveTo>
                <a:cubicBezTo>
                  <a:pt x="2343907" y="3457931"/>
                  <a:pt x="2354279" y="3468303"/>
                  <a:pt x="2354279" y="3481097"/>
                </a:cubicBezTo>
                <a:cubicBezTo>
                  <a:pt x="2354279" y="3493891"/>
                  <a:pt x="2343907" y="3504263"/>
                  <a:pt x="2331113" y="3504263"/>
                </a:cubicBezTo>
                <a:cubicBezTo>
                  <a:pt x="2318319" y="3504263"/>
                  <a:pt x="2307947" y="3493891"/>
                  <a:pt x="2307947" y="3481097"/>
                </a:cubicBezTo>
                <a:cubicBezTo>
                  <a:pt x="2307947" y="3468303"/>
                  <a:pt x="2318319" y="3457931"/>
                  <a:pt x="2331113" y="3457931"/>
                </a:cubicBezTo>
                <a:close/>
                <a:moveTo>
                  <a:pt x="2154014" y="3457931"/>
                </a:moveTo>
                <a:cubicBezTo>
                  <a:pt x="2166808" y="3457931"/>
                  <a:pt x="2177180" y="3468303"/>
                  <a:pt x="2177180" y="3481097"/>
                </a:cubicBezTo>
                <a:cubicBezTo>
                  <a:pt x="2177180" y="3493891"/>
                  <a:pt x="2166808" y="3504263"/>
                  <a:pt x="2154014" y="3504263"/>
                </a:cubicBezTo>
                <a:cubicBezTo>
                  <a:pt x="2141220" y="3504263"/>
                  <a:pt x="2130848" y="3493891"/>
                  <a:pt x="2130848" y="3481097"/>
                </a:cubicBezTo>
                <a:cubicBezTo>
                  <a:pt x="2130848" y="3468303"/>
                  <a:pt x="2141220" y="3457931"/>
                  <a:pt x="2154014" y="3457931"/>
                </a:cubicBezTo>
                <a:close/>
                <a:moveTo>
                  <a:pt x="1976916" y="3457931"/>
                </a:moveTo>
                <a:cubicBezTo>
                  <a:pt x="1989710" y="3457931"/>
                  <a:pt x="2000082" y="3468303"/>
                  <a:pt x="2000082" y="3481097"/>
                </a:cubicBezTo>
                <a:cubicBezTo>
                  <a:pt x="2000082" y="3493891"/>
                  <a:pt x="1989710" y="3504263"/>
                  <a:pt x="1976916" y="3504263"/>
                </a:cubicBezTo>
                <a:cubicBezTo>
                  <a:pt x="1964122" y="3504263"/>
                  <a:pt x="1953750" y="3493891"/>
                  <a:pt x="1953750" y="3481097"/>
                </a:cubicBezTo>
                <a:cubicBezTo>
                  <a:pt x="1953750" y="3468303"/>
                  <a:pt x="1964122" y="3457931"/>
                  <a:pt x="1976916" y="3457931"/>
                </a:cubicBezTo>
                <a:close/>
                <a:moveTo>
                  <a:pt x="1799817" y="3457931"/>
                </a:moveTo>
                <a:cubicBezTo>
                  <a:pt x="1812611" y="3457931"/>
                  <a:pt x="1822983" y="3468303"/>
                  <a:pt x="1822983" y="3481097"/>
                </a:cubicBezTo>
                <a:cubicBezTo>
                  <a:pt x="1822983" y="3493891"/>
                  <a:pt x="1812611" y="3504263"/>
                  <a:pt x="1799817" y="3504263"/>
                </a:cubicBezTo>
                <a:cubicBezTo>
                  <a:pt x="1787023" y="3504263"/>
                  <a:pt x="1776651" y="3493891"/>
                  <a:pt x="1776651" y="3481097"/>
                </a:cubicBezTo>
                <a:cubicBezTo>
                  <a:pt x="1776651" y="3468303"/>
                  <a:pt x="1787023" y="3457931"/>
                  <a:pt x="1799817" y="3457931"/>
                </a:cubicBezTo>
                <a:close/>
                <a:moveTo>
                  <a:pt x="1625306" y="3457931"/>
                </a:moveTo>
                <a:cubicBezTo>
                  <a:pt x="1638100" y="3457931"/>
                  <a:pt x="1648473" y="3468303"/>
                  <a:pt x="1648473" y="3481097"/>
                </a:cubicBezTo>
                <a:cubicBezTo>
                  <a:pt x="1648473" y="3493891"/>
                  <a:pt x="1638100" y="3504263"/>
                  <a:pt x="1625306" y="3504263"/>
                </a:cubicBezTo>
                <a:cubicBezTo>
                  <a:pt x="1612511" y="3504263"/>
                  <a:pt x="1602138" y="3493891"/>
                  <a:pt x="1602138" y="3481097"/>
                </a:cubicBezTo>
                <a:cubicBezTo>
                  <a:pt x="1602138" y="3468303"/>
                  <a:pt x="1612511" y="3457931"/>
                  <a:pt x="1625306" y="3457931"/>
                </a:cubicBezTo>
                <a:close/>
                <a:moveTo>
                  <a:pt x="1448212" y="3457931"/>
                </a:moveTo>
                <a:cubicBezTo>
                  <a:pt x="1461006" y="3457931"/>
                  <a:pt x="1471378" y="3468303"/>
                  <a:pt x="1471378" y="3481097"/>
                </a:cubicBezTo>
                <a:cubicBezTo>
                  <a:pt x="1471378" y="3493891"/>
                  <a:pt x="1461006" y="3504263"/>
                  <a:pt x="1448212" y="3504263"/>
                </a:cubicBezTo>
                <a:cubicBezTo>
                  <a:pt x="1435419" y="3504263"/>
                  <a:pt x="1425046" y="3493891"/>
                  <a:pt x="1425046" y="3481097"/>
                </a:cubicBezTo>
                <a:cubicBezTo>
                  <a:pt x="1425046" y="3468303"/>
                  <a:pt x="1435419" y="3457931"/>
                  <a:pt x="1448212" y="3457931"/>
                </a:cubicBezTo>
                <a:close/>
                <a:moveTo>
                  <a:pt x="1271113" y="3457931"/>
                </a:moveTo>
                <a:cubicBezTo>
                  <a:pt x="1283907" y="3457931"/>
                  <a:pt x="1294280" y="3468303"/>
                  <a:pt x="1294280" y="3481097"/>
                </a:cubicBezTo>
                <a:cubicBezTo>
                  <a:pt x="1294280" y="3493891"/>
                  <a:pt x="1283907" y="3504263"/>
                  <a:pt x="1271113" y="3504263"/>
                </a:cubicBezTo>
                <a:cubicBezTo>
                  <a:pt x="1258320" y="3504263"/>
                  <a:pt x="1247948" y="3493891"/>
                  <a:pt x="1247948" y="3481097"/>
                </a:cubicBezTo>
                <a:cubicBezTo>
                  <a:pt x="1247948" y="3468303"/>
                  <a:pt x="1258320" y="3457931"/>
                  <a:pt x="1271113" y="3457931"/>
                </a:cubicBezTo>
                <a:close/>
                <a:moveTo>
                  <a:pt x="1094017" y="3457931"/>
                </a:moveTo>
                <a:cubicBezTo>
                  <a:pt x="1106812" y="3457931"/>
                  <a:pt x="1117183" y="3468303"/>
                  <a:pt x="1117183" y="3481097"/>
                </a:cubicBezTo>
                <a:cubicBezTo>
                  <a:pt x="1117183" y="3493891"/>
                  <a:pt x="1106812" y="3504263"/>
                  <a:pt x="1094017" y="3504263"/>
                </a:cubicBezTo>
                <a:cubicBezTo>
                  <a:pt x="1081222" y="3504263"/>
                  <a:pt x="1070849" y="3493891"/>
                  <a:pt x="1070849" y="3481097"/>
                </a:cubicBezTo>
                <a:cubicBezTo>
                  <a:pt x="1070849" y="3468303"/>
                  <a:pt x="1081222" y="3457931"/>
                  <a:pt x="1094017" y="3457931"/>
                </a:cubicBezTo>
                <a:close/>
                <a:moveTo>
                  <a:pt x="916917" y="3457931"/>
                </a:moveTo>
                <a:cubicBezTo>
                  <a:pt x="929711" y="3457931"/>
                  <a:pt x="940082" y="3468303"/>
                  <a:pt x="940082" y="3481097"/>
                </a:cubicBezTo>
                <a:cubicBezTo>
                  <a:pt x="940082" y="3493891"/>
                  <a:pt x="929711" y="3504263"/>
                  <a:pt x="916917" y="3504263"/>
                </a:cubicBezTo>
                <a:cubicBezTo>
                  <a:pt x="904120" y="3504263"/>
                  <a:pt x="893750" y="3493891"/>
                  <a:pt x="893750" y="3481097"/>
                </a:cubicBezTo>
                <a:cubicBezTo>
                  <a:pt x="893750" y="3468303"/>
                  <a:pt x="904120" y="3457931"/>
                  <a:pt x="916917" y="3457931"/>
                </a:cubicBezTo>
                <a:close/>
                <a:moveTo>
                  <a:pt x="739818" y="3457931"/>
                </a:moveTo>
                <a:cubicBezTo>
                  <a:pt x="752612" y="3457931"/>
                  <a:pt x="762984" y="3468303"/>
                  <a:pt x="762984" y="3481097"/>
                </a:cubicBezTo>
                <a:cubicBezTo>
                  <a:pt x="762984" y="3493891"/>
                  <a:pt x="752612" y="3504263"/>
                  <a:pt x="739818" y="3504263"/>
                </a:cubicBezTo>
                <a:cubicBezTo>
                  <a:pt x="727024" y="3504263"/>
                  <a:pt x="716652" y="3493891"/>
                  <a:pt x="716652" y="3481097"/>
                </a:cubicBezTo>
                <a:cubicBezTo>
                  <a:pt x="716652" y="3468303"/>
                  <a:pt x="727024" y="3457931"/>
                  <a:pt x="739818" y="3457931"/>
                </a:cubicBezTo>
                <a:close/>
                <a:moveTo>
                  <a:pt x="562718" y="3457931"/>
                </a:moveTo>
                <a:cubicBezTo>
                  <a:pt x="575512" y="3457931"/>
                  <a:pt x="585884" y="3468303"/>
                  <a:pt x="585884" y="3481097"/>
                </a:cubicBezTo>
                <a:cubicBezTo>
                  <a:pt x="585884" y="3493891"/>
                  <a:pt x="575512" y="3504263"/>
                  <a:pt x="562718" y="3504263"/>
                </a:cubicBezTo>
                <a:cubicBezTo>
                  <a:pt x="549924" y="3504263"/>
                  <a:pt x="539552" y="3493891"/>
                  <a:pt x="539552" y="3481097"/>
                </a:cubicBezTo>
                <a:cubicBezTo>
                  <a:pt x="539552" y="3468303"/>
                  <a:pt x="549924" y="3457931"/>
                  <a:pt x="562718" y="3457931"/>
                </a:cubicBezTo>
                <a:close/>
                <a:moveTo>
                  <a:pt x="385620" y="3457931"/>
                </a:moveTo>
                <a:cubicBezTo>
                  <a:pt x="398414" y="3457931"/>
                  <a:pt x="408785" y="3468303"/>
                  <a:pt x="408785" y="3481097"/>
                </a:cubicBezTo>
                <a:cubicBezTo>
                  <a:pt x="408785" y="3493891"/>
                  <a:pt x="398414" y="3504263"/>
                  <a:pt x="385620" y="3504263"/>
                </a:cubicBezTo>
                <a:cubicBezTo>
                  <a:pt x="372826" y="3504263"/>
                  <a:pt x="362454" y="3493891"/>
                  <a:pt x="362454" y="3481097"/>
                </a:cubicBezTo>
                <a:cubicBezTo>
                  <a:pt x="362454" y="3468303"/>
                  <a:pt x="372826" y="3457931"/>
                  <a:pt x="385620" y="3457931"/>
                </a:cubicBezTo>
                <a:close/>
                <a:moveTo>
                  <a:pt x="208521" y="3457931"/>
                </a:moveTo>
                <a:cubicBezTo>
                  <a:pt x="221315" y="3457931"/>
                  <a:pt x="231687" y="3468303"/>
                  <a:pt x="231687" y="3481097"/>
                </a:cubicBezTo>
                <a:cubicBezTo>
                  <a:pt x="231687" y="3493891"/>
                  <a:pt x="221315" y="3504263"/>
                  <a:pt x="208521" y="3504263"/>
                </a:cubicBezTo>
                <a:cubicBezTo>
                  <a:pt x="195727" y="3504263"/>
                  <a:pt x="185355" y="3493891"/>
                  <a:pt x="185355" y="3481097"/>
                </a:cubicBezTo>
                <a:cubicBezTo>
                  <a:pt x="185355" y="3468303"/>
                  <a:pt x="195727" y="3457931"/>
                  <a:pt x="208521" y="3457931"/>
                </a:cubicBezTo>
                <a:close/>
                <a:moveTo>
                  <a:pt x="31422" y="3457931"/>
                </a:moveTo>
                <a:cubicBezTo>
                  <a:pt x="44216" y="3457931"/>
                  <a:pt x="54588" y="3468303"/>
                  <a:pt x="54588" y="3481097"/>
                </a:cubicBezTo>
                <a:cubicBezTo>
                  <a:pt x="54588" y="3493891"/>
                  <a:pt x="44216" y="3504263"/>
                  <a:pt x="31422" y="3504263"/>
                </a:cubicBezTo>
                <a:cubicBezTo>
                  <a:pt x="18628" y="3504263"/>
                  <a:pt x="8256" y="3493891"/>
                  <a:pt x="8256" y="3481097"/>
                </a:cubicBezTo>
                <a:cubicBezTo>
                  <a:pt x="8256" y="3468303"/>
                  <a:pt x="18628" y="3457931"/>
                  <a:pt x="31422" y="3457931"/>
                </a:cubicBezTo>
                <a:close/>
                <a:moveTo>
                  <a:pt x="3395767" y="3286567"/>
                </a:moveTo>
                <a:cubicBezTo>
                  <a:pt x="3408561" y="3286567"/>
                  <a:pt x="3418933" y="3296939"/>
                  <a:pt x="3418933" y="3309733"/>
                </a:cubicBezTo>
                <a:cubicBezTo>
                  <a:pt x="3418933" y="3322527"/>
                  <a:pt x="3408561" y="3332899"/>
                  <a:pt x="3395767" y="3332899"/>
                </a:cubicBezTo>
                <a:cubicBezTo>
                  <a:pt x="3382973" y="3332899"/>
                  <a:pt x="3372601" y="3322527"/>
                  <a:pt x="3372601" y="3309733"/>
                </a:cubicBezTo>
                <a:cubicBezTo>
                  <a:pt x="3372601" y="3296939"/>
                  <a:pt x="3382973" y="3286567"/>
                  <a:pt x="3395767" y="3286567"/>
                </a:cubicBezTo>
                <a:close/>
                <a:moveTo>
                  <a:pt x="3218672" y="3286567"/>
                </a:moveTo>
                <a:cubicBezTo>
                  <a:pt x="3231466" y="3286567"/>
                  <a:pt x="3241838" y="3296939"/>
                  <a:pt x="3241838" y="3309733"/>
                </a:cubicBezTo>
                <a:cubicBezTo>
                  <a:pt x="3241838" y="3322527"/>
                  <a:pt x="3231466" y="3332899"/>
                  <a:pt x="3218672" y="3332899"/>
                </a:cubicBezTo>
                <a:cubicBezTo>
                  <a:pt x="3205878" y="3332899"/>
                  <a:pt x="3195506" y="3322527"/>
                  <a:pt x="3195506" y="3309733"/>
                </a:cubicBezTo>
                <a:cubicBezTo>
                  <a:pt x="3195506" y="3296939"/>
                  <a:pt x="3205878" y="3286567"/>
                  <a:pt x="3218672" y="3286567"/>
                </a:cubicBezTo>
                <a:close/>
                <a:moveTo>
                  <a:pt x="3041573" y="3286567"/>
                </a:moveTo>
                <a:cubicBezTo>
                  <a:pt x="3054367" y="3286567"/>
                  <a:pt x="3064739" y="3296939"/>
                  <a:pt x="3064739" y="3309733"/>
                </a:cubicBezTo>
                <a:cubicBezTo>
                  <a:pt x="3064739" y="3322527"/>
                  <a:pt x="3054367" y="3332899"/>
                  <a:pt x="3041573" y="3332899"/>
                </a:cubicBezTo>
                <a:cubicBezTo>
                  <a:pt x="3028779" y="3332899"/>
                  <a:pt x="3018407" y="3322527"/>
                  <a:pt x="3018407" y="3309733"/>
                </a:cubicBezTo>
                <a:cubicBezTo>
                  <a:pt x="3018407" y="3296939"/>
                  <a:pt x="3028779" y="3286567"/>
                  <a:pt x="3041573" y="3286567"/>
                </a:cubicBezTo>
                <a:close/>
                <a:moveTo>
                  <a:pt x="2864474" y="3286567"/>
                </a:moveTo>
                <a:cubicBezTo>
                  <a:pt x="2877268" y="3286567"/>
                  <a:pt x="2887640" y="3296939"/>
                  <a:pt x="2887640" y="3309733"/>
                </a:cubicBezTo>
                <a:cubicBezTo>
                  <a:pt x="2887640" y="3322527"/>
                  <a:pt x="2877268" y="3332899"/>
                  <a:pt x="2864474" y="3332899"/>
                </a:cubicBezTo>
                <a:cubicBezTo>
                  <a:pt x="2851680" y="3332899"/>
                  <a:pt x="2841308" y="3322527"/>
                  <a:pt x="2841308" y="3309733"/>
                </a:cubicBezTo>
                <a:cubicBezTo>
                  <a:pt x="2841308" y="3296939"/>
                  <a:pt x="2851680" y="3286567"/>
                  <a:pt x="2864474" y="3286567"/>
                </a:cubicBezTo>
                <a:close/>
                <a:moveTo>
                  <a:pt x="2687375" y="3286567"/>
                </a:moveTo>
                <a:cubicBezTo>
                  <a:pt x="2700169" y="3286567"/>
                  <a:pt x="2710541" y="3296939"/>
                  <a:pt x="2710541" y="3309733"/>
                </a:cubicBezTo>
                <a:cubicBezTo>
                  <a:pt x="2710541" y="3322527"/>
                  <a:pt x="2700169" y="3332899"/>
                  <a:pt x="2687375" y="3332899"/>
                </a:cubicBezTo>
                <a:cubicBezTo>
                  <a:pt x="2674581" y="3332899"/>
                  <a:pt x="2664209" y="3322527"/>
                  <a:pt x="2664209" y="3309733"/>
                </a:cubicBezTo>
                <a:cubicBezTo>
                  <a:pt x="2664209" y="3296939"/>
                  <a:pt x="2674581" y="3286567"/>
                  <a:pt x="2687375" y="3286567"/>
                </a:cubicBezTo>
                <a:close/>
                <a:moveTo>
                  <a:pt x="2510277" y="3286567"/>
                </a:moveTo>
                <a:cubicBezTo>
                  <a:pt x="2523071" y="3286567"/>
                  <a:pt x="2533443" y="3296939"/>
                  <a:pt x="2533443" y="3309733"/>
                </a:cubicBezTo>
                <a:cubicBezTo>
                  <a:pt x="2533443" y="3322527"/>
                  <a:pt x="2523071" y="3332899"/>
                  <a:pt x="2510277" y="3332899"/>
                </a:cubicBezTo>
                <a:cubicBezTo>
                  <a:pt x="2497483" y="3332899"/>
                  <a:pt x="2487111" y="3322527"/>
                  <a:pt x="2487111" y="3309733"/>
                </a:cubicBezTo>
                <a:cubicBezTo>
                  <a:pt x="2487111" y="3296939"/>
                  <a:pt x="2497483" y="3286567"/>
                  <a:pt x="2510277" y="3286567"/>
                </a:cubicBezTo>
                <a:close/>
                <a:moveTo>
                  <a:pt x="2333178" y="3286567"/>
                </a:moveTo>
                <a:cubicBezTo>
                  <a:pt x="2345972" y="3286567"/>
                  <a:pt x="2356344" y="3296939"/>
                  <a:pt x="2356344" y="3309733"/>
                </a:cubicBezTo>
                <a:cubicBezTo>
                  <a:pt x="2356344" y="3322527"/>
                  <a:pt x="2345972" y="3332899"/>
                  <a:pt x="2333178" y="3332899"/>
                </a:cubicBezTo>
                <a:cubicBezTo>
                  <a:pt x="2320384" y="3332899"/>
                  <a:pt x="2310012" y="3322527"/>
                  <a:pt x="2310012" y="3309733"/>
                </a:cubicBezTo>
                <a:cubicBezTo>
                  <a:pt x="2310012" y="3296939"/>
                  <a:pt x="2320384" y="3286567"/>
                  <a:pt x="2333178" y="3286567"/>
                </a:cubicBezTo>
                <a:close/>
                <a:moveTo>
                  <a:pt x="2156079" y="3286567"/>
                </a:moveTo>
                <a:cubicBezTo>
                  <a:pt x="2168873" y="3286567"/>
                  <a:pt x="2179245" y="3296939"/>
                  <a:pt x="2179245" y="3309733"/>
                </a:cubicBezTo>
                <a:cubicBezTo>
                  <a:pt x="2179245" y="3322527"/>
                  <a:pt x="2168873" y="3332899"/>
                  <a:pt x="2156079" y="3332899"/>
                </a:cubicBezTo>
                <a:cubicBezTo>
                  <a:pt x="2143285" y="3332899"/>
                  <a:pt x="2132913" y="3322527"/>
                  <a:pt x="2132913" y="3309733"/>
                </a:cubicBezTo>
                <a:cubicBezTo>
                  <a:pt x="2132913" y="3296939"/>
                  <a:pt x="2143285" y="3286567"/>
                  <a:pt x="2156079" y="3286567"/>
                </a:cubicBezTo>
                <a:close/>
                <a:moveTo>
                  <a:pt x="1978980" y="3286567"/>
                </a:moveTo>
                <a:cubicBezTo>
                  <a:pt x="1991774" y="3286567"/>
                  <a:pt x="2002146" y="3296939"/>
                  <a:pt x="2002146" y="3309733"/>
                </a:cubicBezTo>
                <a:cubicBezTo>
                  <a:pt x="2002146" y="3322527"/>
                  <a:pt x="1991774" y="3332899"/>
                  <a:pt x="1978980" y="3332899"/>
                </a:cubicBezTo>
                <a:cubicBezTo>
                  <a:pt x="1966186" y="3332899"/>
                  <a:pt x="1955814" y="3322527"/>
                  <a:pt x="1955814" y="3309733"/>
                </a:cubicBezTo>
                <a:cubicBezTo>
                  <a:pt x="1955814" y="3296939"/>
                  <a:pt x="1966186" y="3286567"/>
                  <a:pt x="1978980" y="3286567"/>
                </a:cubicBezTo>
                <a:close/>
                <a:moveTo>
                  <a:pt x="1801881" y="3286567"/>
                </a:moveTo>
                <a:cubicBezTo>
                  <a:pt x="1814675" y="3286567"/>
                  <a:pt x="1825047" y="3296939"/>
                  <a:pt x="1825047" y="3309733"/>
                </a:cubicBezTo>
                <a:cubicBezTo>
                  <a:pt x="1825047" y="3322527"/>
                  <a:pt x="1814675" y="3332899"/>
                  <a:pt x="1801881" y="3332899"/>
                </a:cubicBezTo>
                <a:cubicBezTo>
                  <a:pt x="1789087" y="3332899"/>
                  <a:pt x="1778715" y="3322527"/>
                  <a:pt x="1778715" y="3309733"/>
                </a:cubicBezTo>
                <a:cubicBezTo>
                  <a:pt x="1778715" y="3296939"/>
                  <a:pt x="1789087" y="3286567"/>
                  <a:pt x="1801881" y="3286567"/>
                </a:cubicBezTo>
                <a:close/>
                <a:moveTo>
                  <a:pt x="1627371" y="3286567"/>
                </a:moveTo>
                <a:cubicBezTo>
                  <a:pt x="1640166" y="3286567"/>
                  <a:pt x="1650538" y="3296939"/>
                  <a:pt x="1650538" y="3309733"/>
                </a:cubicBezTo>
                <a:cubicBezTo>
                  <a:pt x="1650538" y="3322527"/>
                  <a:pt x="1640166" y="3332899"/>
                  <a:pt x="1627371" y="3332899"/>
                </a:cubicBezTo>
                <a:cubicBezTo>
                  <a:pt x="1614575" y="3332899"/>
                  <a:pt x="1604203" y="3322527"/>
                  <a:pt x="1604203" y="3309733"/>
                </a:cubicBezTo>
                <a:cubicBezTo>
                  <a:pt x="1604203" y="3296939"/>
                  <a:pt x="1614575" y="3286567"/>
                  <a:pt x="1627371" y="3286567"/>
                </a:cubicBezTo>
                <a:close/>
                <a:moveTo>
                  <a:pt x="1450277" y="3286567"/>
                </a:moveTo>
                <a:cubicBezTo>
                  <a:pt x="1463071" y="3286567"/>
                  <a:pt x="1473442" y="3296939"/>
                  <a:pt x="1473442" y="3309733"/>
                </a:cubicBezTo>
                <a:cubicBezTo>
                  <a:pt x="1473442" y="3322527"/>
                  <a:pt x="1463071" y="3332899"/>
                  <a:pt x="1450277" y="3332899"/>
                </a:cubicBezTo>
                <a:cubicBezTo>
                  <a:pt x="1437483" y="3332899"/>
                  <a:pt x="1427111" y="3322527"/>
                  <a:pt x="1427111" y="3309733"/>
                </a:cubicBezTo>
                <a:cubicBezTo>
                  <a:pt x="1427111" y="3296939"/>
                  <a:pt x="1437483" y="3286567"/>
                  <a:pt x="1450277" y="3286567"/>
                </a:cubicBezTo>
                <a:close/>
                <a:moveTo>
                  <a:pt x="1273178" y="3286567"/>
                </a:moveTo>
                <a:cubicBezTo>
                  <a:pt x="1285972" y="3286567"/>
                  <a:pt x="1296345" y="3296939"/>
                  <a:pt x="1296345" y="3309733"/>
                </a:cubicBezTo>
                <a:cubicBezTo>
                  <a:pt x="1296345" y="3322527"/>
                  <a:pt x="1285972" y="3332899"/>
                  <a:pt x="1273178" y="3332899"/>
                </a:cubicBezTo>
                <a:cubicBezTo>
                  <a:pt x="1260384" y="3332899"/>
                  <a:pt x="1250012" y="3322527"/>
                  <a:pt x="1250012" y="3309733"/>
                </a:cubicBezTo>
                <a:cubicBezTo>
                  <a:pt x="1250012" y="3296939"/>
                  <a:pt x="1260384" y="3286567"/>
                  <a:pt x="1273178" y="3286567"/>
                </a:cubicBezTo>
                <a:close/>
                <a:moveTo>
                  <a:pt x="1096081" y="3286567"/>
                </a:moveTo>
                <a:cubicBezTo>
                  <a:pt x="1108877" y="3286567"/>
                  <a:pt x="1119247" y="3296939"/>
                  <a:pt x="1119247" y="3309733"/>
                </a:cubicBezTo>
                <a:cubicBezTo>
                  <a:pt x="1119247" y="3322527"/>
                  <a:pt x="1108877" y="3332899"/>
                  <a:pt x="1096081" y="3332899"/>
                </a:cubicBezTo>
                <a:cubicBezTo>
                  <a:pt x="1083286" y="3332899"/>
                  <a:pt x="1072914" y="3322527"/>
                  <a:pt x="1072914" y="3309733"/>
                </a:cubicBezTo>
                <a:cubicBezTo>
                  <a:pt x="1072914" y="3296939"/>
                  <a:pt x="1083286" y="3286567"/>
                  <a:pt x="1096081" y="3286567"/>
                </a:cubicBezTo>
                <a:close/>
                <a:moveTo>
                  <a:pt x="918981" y="3286567"/>
                </a:moveTo>
                <a:cubicBezTo>
                  <a:pt x="931774" y="3286567"/>
                  <a:pt x="942147" y="3296939"/>
                  <a:pt x="942147" y="3309733"/>
                </a:cubicBezTo>
                <a:cubicBezTo>
                  <a:pt x="942147" y="3322527"/>
                  <a:pt x="931774" y="3332899"/>
                  <a:pt x="918981" y="3332899"/>
                </a:cubicBezTo>
                <a:cubicBezTo>
                  <a:pt x="906186" y="3332899"/>
                  <a:pt x="895815" y="3322527"/>
                  <a:pt x="895815" y="3309733"/>
                </a:cubicBezTo>
                <a:cubicBezTo>
                  <a:pt x="895815" y="3296939"/>
                  <a:pt x="906186" y="3286567"/>
                  <a:pt x="918981" y="3286567"/>
                </a:cubicBezTo>
                <a:close/>
                <a:moveTo>
                  <a:pt x="741884" y="3286567"/>
                </a:moveTo>
                <a:cubicBezTo>
                  <a:pt x="754678" y="3286567"/>
                  <a:pt x="765050" y="3296939"/>
                  <a:pt x="765050" y="3309733"/>
                </a:cubicBezTo>
                <a:cubicBezTo>
                  <a:pt x="765050" y="3322527"/>
                  <a:pt x="754678" y="3332899"/>
                  <a:pt x="741884" y="3332899"/>
                </a:cubicBezTo>
                <a:cubicBezTo>
                  <a:pt x="729090" y="3332899"/>
                  <a:pt x="718718" y="3322527"/>
                  <a:pt x="718718" y="3309733"/>
                </a:cubicBezTo>
                <a:cubicBezTo>
                  <a:pt x="718718" y="3296939"/>
                  <a:pt x="729090" y="3286567"/>
                  <a:pt x="741884" y="3286567"/>
                </a:cubicBezTo>
                <a:close/>
                <a:moveTo>
                  <a:pt x="564784" y="3286567"/>
                </a:moveTo>
                <a:cubicBezTo>
                  <a:pt x="577578" y="3286567"/>
                  <a:pt x="587950" y="3296939"/>
                  <a:pt x="587950" y="3309733"/>
                </a:cubicBezTo>
                <a:cubicBezTo>
                  <a:pt x="587950" y="3322527"/>
                  <a:pt x="577578" y="3332899"/>
                  <a:pt x="564784" y="3332899"/>
                </a:cubicBezTo>
                <a:cubicBezTo>
                  <a:pt x="551990" y="3332899"/>
                  <a:pt x="541618" y="3322527"/>
                  <a:pt x="541618" y="3309733"/>
                </a:cubicBezTo>
                <a:cubicBezTo>
                  <a:pt x="541618" y="3296939"/>
                  <a:pt x="551990" y="3286567"/>
                  <a:pt x="564784" y="3286567"/>
                </a:cubicBezTo>
                <a:close/>
                <a:moveTo>
                  <a:pt x="387686" y="3286567"/>
                </a:moveTo>
                <a:cubicBezTo>
                  <a:pt x="400479" y="3286567"/>
                  <a:pt x="410851" y="3296939"/>
                  <a:pt x="410851" y="3309733"/>
                </a:cubicBezTo>
                <a:cubicBezTo>
                  <a:pt x="410851" y="3322527"/>
                  <a:pt x="400479" y="3332899"/>
                  <a:pt x="387686" y="3332899"/>
                </a:cubicBezTo>
                <a:cubicBezTo>
                  <a:pt x="374891" y="3332899"/>
                  <a:pt x="364519" y="3322527"/>
                  <a:pt x="364519" y="3309733"/>
                </a:cubicBezTo>
                <a:cubicBezTo>
                  <a:pt x="364519" y="3296939"/>
                  <a:pt x="374891" y="3286567"/>
                  <a:pt x="387686" y="3286567"/>
                </a:cubicBezTo>
                <a:close/>
                <a:moveTo>
                  <a:pt x="210585" y="3286567"/>
                </a:moveTo>
                <a:cubicBezTo>
                  <a:pt x="223379" y="3286567"/>
                  <a:pt x="233751" y="3296939"/>
                  <a:pt x="233751" y="3309733"/>
                </a:cubicBezTo>
                <a:cubicBezTo>
                  <a:pt x="233751" y="3322527"/>
                  <a:pt x="223379" y="3332899"/>
                  <a:pt x="210585" y="3332899"/>
                </a:cubicBezTo>
                <a:cubicBezTo>
                  <a:pt x="197791" y="3332899"/>
                  <a:pt x="187419" y="3322527"/>
                  <a:pt x="187419" y="3309733"/>
                </a:cubicBezTo>
                <a:cubicBezTo>
                  <a:pt x="187419" y="3296939"/>
                  <a:pt x="197791" y="3286567"/>
                  <a:pt x="210585" y="3286567"/>
                </a:cubicBezTo>
                <a:close/>
                <a:moveTo>
                  <a:pt x="33487" y="3286567"/>
                </a:moveTo>
                <a:cubicBezTo>
                  <a:pt x="46281" y="3286567"/>
                  <a:pt x="56653" y="3296939"/>
                  <a:pt x="56653" y="3309733"/>
                </a:cubicBezTo>
                <a:cubicBezTo>
                  <a:pt x="56653" y="3322527"/>
                  <a:pt x="46281" y="3332899"/>
                  <a:pt x="33487" y="3332899"/>
                </a:cubicBezTo>
                <a:cubicBezTo>
                  <a:pt x="20693" y="3332899"/>
                  <a:pt x="10321" y="3322527"/>
                  <a:pt x="10321" y="3309733"/>
                </a:cubicBezTo>
                <a:cubicBezTo>
                  <a:pt x="10321" y="3296939"/>
                  <a:pt x="20693" y="3286567"/>
                  <a:pt x="33487" y="3286567"/>
                </a:cubicBezTo>
                <a:close/>
                <a:moveTo>
                  <a:pt x="3389573" y="3094558"/>
                </a:moveTo>
                <a:cubicBezTo>
                  <a:pt x="3402367" y="3094558"/>
                  <a:pt x="3412739" y="3104930"/>
                  <a:pt x="3412739" y="3117724"/>
                </a:cubicBezTo>
                <a:cubicBezTo>
                  <a:pt x="3412739" y="3130518"/>
                  <a:pt x="3402367" y="3140890"/>
                  <a:pt x="3389573" y="3140890"/>
                </a:cubicBezTo>
                <a:cubicBezTo>
                  <a:pt x="3376779" y="3140890"/>
                  <a:pt x="3366407" y="3130518"/>
                  <a:pt x="3366407" y="3117724"/>
                </a:cubicBezTo>
                <a:cubicBezTo>
                  <a:pt x="3366407" y="3104930"/>
                  <a:pt x="3376779" y="3094558"/>
                  <a:pt x="3389573" y="3094558"/>
                </a:cubicBezTo>
                <a:close/>
                <a:moveTo>
                  <a:pt x="3212478" y="3094558"/>
                </a:moveTo>
                <a:cubicBezTo>
                  <a:pt x="3225272" y="3094558"/>
                  <a:pt x="3235644" y="3104930"/>
                  <a:pt x="3235644" y="3117724"/>
                </a:cubicBezTo>
                <a:cubicBezTo>
                  <a:pt x="3235644" y="3130518"/>
                  <a:pt x="3225272" y="3140890"/>
                  <a:pt x="3212478" y="3140890"/>
                </a:cubicBezTo>
                <a:cubicBezTo>
                  <a:pt x="3199684" y="3140890"/>
                  <a:pt x="3189312" y="3130518"/>
                  <a:pt x="3189312" y="3117724"/>
                </a:cubicBezTo>
                <a:cubicBezTo>
                  <a:pt x="3189312" y="3104930"/>
                  <a:pt x="3199684" y="3094558"/>
                  <a:pt x="3212478" y="3094558"/>
                </a:cubicBezTo>
                <a:close/>
                <a:moveTo>
                  <a:pt x="3035379" y="3094558"/>
                </a:moveTo>
                <a:cubicBezTo>
                  <a:pt x="3048173" y="3094558"/>
                  <a:pt x="3058545" y="3104930"/>
                  <a:pt x="3058545" y="3117724"/>
                </a:cubicBezTo>
                <a:cubicBezTo>
                  <a:pt x="3058545" y="3130518"/>
                  <a:pt x="3048173" y="3140890"/>
                  <a:pt x="3035379" y="3140890"/>
                </a:cubicBezTo>
                <a:cubicBezTo>
                  <a:pt x="3022585" y="3140890"/>
                  <a:pt x="3012213" y="3130518"/>
                  <a:pt x="3012213" y="3117724"/>
                </a:cubicBezTo>
                <a:cubicBezTo>
                  <a:pt x="3012213" y="3104930"/>
                  <a:pt x="3022585" y="3094558"/>
                  <a:pt x="3035379" y="3094558"/>
                </a:cubicBezTo>
                <a:close/>
                <a:moveTo>
                  <a:pt x="2858280" y="3094558"/>
                </a:moveTo>
                <a:cubicBezTo>
                  <a:pt x="2871074" y="3094558"/>
                  <a:pt x="2881446" y="3104930"/>
                  <a:pt x="2881446" y="3117724"/>
                </a:cubicBezTo>
                <a:cubicBezTo>
                  <a:pt x="2881446" y="3130518"/>
                  <a:pt x="2871074" y="3140890"/>
                  <a:pt x="2858280" y="3140890"/>
                </a:cubicBezTo>
                <a:cubicBezTo>
                  <a:pt x="2845486" y="3140890"/>
                  <a:pt x="2835114" y="3130518"/>
                  <a:pt x="2835114" y="3117724"/>
                </a:cubicBezTo>
                <a:cubicBezTo>
                  <a:pt x="2835114" y="3104930"/>
                  <a:pt x="2845486" y="3094558"/>
                  <a:pt x="2858280" y="3094558"/>
                </a:cubicBezTo>
                <a:close/>
                <a:moveTo>
                  <a:pt x="2681181" y="3094558"/>
                </a:moveTo>
                <a:cubicBezTo>
                  <a:pt x="2693975" y="3094558"/>
                  <a:pt x="2704347" y="3104930"/>
                  <a:pt x="2704347" y="3117724"/>
                </a:cubicBezTo>
                <a:cubicBezTo>
                  <a:pt x="2704347" y="3130518"/>
                  <a:pt x="2693975" y="3140890"/>
                  <a:pt x="2681181" y="3140890"/>
                </a:cubicBezTo>
                <a:cubicBezTo>
                  <a:pt x="2668387" y="3140890"/>
                  <a:pt x="2658015" y="3130518"/>
                  <a:pt x="2658015" y="3117724"/>
                </a:cubicBezTo>
                <a:cubicBezTo>
                  <a:pt x="2658015" y="3104930"/>
                  <a:pt x="2668387" y="3094558"/>
                  <a:pt x="2681181" y="3094558"/>
                </a:cubicBezTo>
                <a:close/>
                <a:moveTo>
                  <a:pt x="2504082" y="3094558"/>
                </a:moveTo>
                <a:cubicBezTo>
                  <a:pt x="2516876" y="3094558"/>
                  <a:pt x="2527248" y="3104930"/>
                  <a:pt x="2527248" y="3117724"/>
                </a:cubicBezTo>
                <a:cubicBezTo>
                  <a:pt x="2527248" y="3130518"/>
                  <a:pt x="2516876" y="3140890"/>
                  <a:pt x="2504082" y="3140890"/>
                </a:cubicBezTo>
                <a:cubicBezTo>
                  <a:pt x="2491288" y="3140890"/>
                  <a:pt x="2480916" y="3130518"/>
                  <a:pt x="2480916" y="3117724"/>
                </a:cubicBezTo>
                <a:cubicBezTo>
                  <a:pt x="2480916" y="3104930"/>
                  <a:pt x="2491288" y="3094558"/>
                  <a:pt x="2504082" y="3094558"/>
                </a:cubicBezTo>
                <a:close/>
                <a:moveTo>
                  <a:pt x="2326983" y="3094558"/>
                </a:moveTo>
                <a:cubicBezTo>
                  <a:pt x="2339777" y="3094558"/>
                  <a:pt x="2350149" y="3104930"/>
                  <a:pt x="2350149" y="3117724"/>
                </a:cubicBezTo>
                <a:cubicBezTo>
                  <a:pt x="2350149" y="3130518"/>
                  <a:pt x="2339777" y="3140890"/>
                  <a:pt x="2326983" y="3140890"/>
                </a:cubicBezTo>
                <a:cubicBezTo>
                  <a:pt x="2314189" y="3140890"/>
                  <a:pt x="2303817" y="3130518"/>
                  <a:pt x="2303817" y="3117724"/>
                </a:cubicBezTo>
                <a:cubicBezTo>
                  <a:pt x="2303817" y="3104930"/>
                  <a:pt x="2314189" y="3094558"/>
                  <a:pt x="2326983" y="3094558"/>
                </a:cubicBezTo>
                <a:close/>
                <a:moveTo>
                  <a:pt x="2149884" y="3094558"/>
                </a:moveTo>
                <a:cubicBezTo>
                  <a:pt x="2162678" y="3094558"/>
                  <a:pt x="2173050" y="3104930"/>
                  <a:pt x="2173050" y="3117724"/>
                </a:cubicBezTo>
                <a:cubicBezTo>
                  <a:pt x="2173050" y="3130518"/>
                  <a:pt x="2162678" y="3140890"/>
                  <a:pt x="2149884" y="3140890"/>
                </a:cubicBezTo>
                <a:cubicBezTo>
                  <a:pt x="2137090" y="3140890"/>
                  <a:pt x="2126718" y="3130518"/>
                  <a:pt x="2126718" y="3117724"/>
                </a:cubicBezTo>
                <a:cubicBezTo>
                  <a:pt x="2126718" y="3104930"/>
                  <a:pt x="2137090" y="3094558"/>
                  <a:pt x="2149884" y="3094558"/>
                </a:cubicBezTo>
                <a:close/>
                <a:moveTo>
                  <a:pt x="1972786" y="3094558"/>
                </a:moveTo>
                <a:cubicBezTo>
                  <a:pt x="1985580" y="3094558"/>
                  <a:pt x="1995952" y="3104930"/>
                  <a:pt x="1995952" y="3117724"/>
                </a:cubicBezTo>
                <a:cubicBezTo>
                  <a:pt x="1995952" y="3130518"/>
                  <a:pt x="1985580" y="3140890"/>
                  <a:pt x="1972786" y="3140890"/>
                </a:cubicBezTo>
                <a:cubicBezTo>
                  <a:pt x="1959992" y="3140890"/>
                  <a:pt x="1949620" y="3130518"/>
                  <a:pt x="1949620" y="3117724"/>
                </a:cubicBezTo>
                <a:cubicBezTo>
                  <a:pt x="1949620" y="3104930"/>
                  <a:pt x="1959992" y="3094558"/>
                  <a:pt x="1972786" y="3094558"/>
                </a:cubicBezTo>
                <a:close/>
                <a:moveTo>
                  <a:pt x="1795687" y="3094558"/>
                </a:moveTo>
                <a:cubicBezTo>
                  <a:pt x="1808481" y="3094558"/>
                  <a:pt x="1818853" y="3104930"/>
                  <a:pt x="1818853" y="3117724"/>
                </a:cubicBezTo>
                <a:cubicBezTo>
                  <a:pt x="1818853" y="3130518"/>
                  <a:pt x="1808481" y="3140890"/>
                  <a:pt x="1795687" y="3140890"/>
                </a:cubicBezTo>
                <a:cubicBezTo>
                  <a:pt x="1782893" y="3140890"/>
                  <a:pt x="1772521" y="3130518"/>
                  <a:pt x="1772521" y="3117724"/>
                </a:cubicBezTo>
                <a:cubicBezTo>
                  <a:pt x="1772521" y="3104930"/>
                  <a:pt x="1782893" y="3094558"/>
                  <a:pt x="1795687" y="3094558"/>
                </a:cubicBezTo>
                <a:close/>
                <a:moveTo>
                  <a:pt x="1621175" y="3094558"/>
                </a:moveTo>
                <a:cubicBezTo>
                  <a:pt x="1633971" y="3094558"/>
                  <a:pt x="1644344" y="3104930"/>
                  <a:pt x="1644344" y="3117724"/>
                </a:cubicBezTo>
                <a:cubicBezTo>
                  <a:pt x="1644344" y="3130518"/>
                  <a:pt x="1633971" y="3140890"/>
                  <a:pt x="1621175" y="3140890"/>
                </a:cubicBezTo>
                <a:cubicBezTo>
                  <a:pt x="1608381" y="3140890"/>
                  <a:pt x="1598008" y="3130518"/>
                  <a:pt x="1598008" y="3117724"/>
                </a:cubicBezTo>
                <a:cubicBezTo>
                  <a:pt x="1598008" y="3104930"/>
                  <a:pt x="1608381" y="3094558"/>
                  <a:pt x="1621175" y="3094558"/>
                </a:cubicBezTo>
                <a:close/>
                <a:moveTo>
                  <a:pt x="1444083" y="3094558"/>
                </a:moveTo>
                <a:cubicBezTo>
                  <a:pt x="1456878" y="3094558"/>
                  <a:pt x="1467248" y="3104930"/>
                  <a:pt x="1467248" y="3117724"/>
                </a:cubicBezTo>
                <a:cubicBezTo>
                  <a:pt x="1467248" y="3130518"/>
                  <a:pt x="1456878" y="3140890"/>
                  <a:pt x="1444083" y="3140890"/>
                </a:cubicBezTo>
                <a:cubicBezTo>
                  <a:pt x="1431289" y="3140890"/>
                  <a:pt x="1420918" y="3130518"/>
                  <a:pt x="1420918" y="3117724"/>
                </a:cubicBezTo>
                <a:cubicBezTo>
                  <a:pt x="1420918" y="3104930"/>
                  <a:pt x="1431289" y="3094558"/>
                  <a:pt x="1444083" y="3094558"/>
                </a:cubicBezTo>
                <a:close/>
                <a:moveTo>
                  <a:pt x="1266985" y="3094558"/>
                </a:moveTo>
                <a:cubicBezTo>
                  <a:pt x="1279778" y="3094558"/>
                  <a:pt x="1290151" y="3104930"/>
                  <a:pt x="1290151" y="3117724"/>
                </a:cubicBezTo>
                <a:cubicBezTo>
                  <a:pt x="1290151" y="3130518"/>
                  <a:pt x="1279778" y="3140890"/>
                  <a:pt x="1266985" y="3140890"/>
                </a:cubicBezTo>
                <a:cubicBezTo>
                  <a:pt x="1254190" y="3140890"/>
                  <a:pt x="1243819" y="3130518"/>
                  <a:pt x="1243819" y="3117724"/>
                </a:cubicBezTo>
                <a:cubicBezTo>
                  <a:pt x="1243819" y="3104930"/>
                  <a:pt x="1254190" y="3094558"/>
                  <a:pt x="1266985" y="3094558"/>
                </a:cubicBezTo>
                <a:close/>
                <a:moveTo>
                  <a:pt x="1089888" y="3094558"/>
                </a:moveTo>
                <a:cubicBezTo>
                  <a:pt x="1102682" y="3094558"/>
                  <a:pt x="1113055" y="3104930"/>
                  <a:pt x="1113055" y="3117724"/>
                </a:cubicBezTo>
                <a:cubicBezTo>
                  <a:pt x="1113055" y="3130518"/>
                  <a:pt x="1102682" y="3140890"/>
                  <a:pt x="1089888" y="3140890"/>
                </a:cubicBezTo>
                <a:cubicBezTo>
                  <a:pt x="1077093" y="3140890"/>
                  <a:pt x="1066720" y="3130518"/>
                  <a:pt x="1066720" y="3117724"/>
                </a:cubicBezTo>
                <a:cubicBezTo>
                  <a:pt x="1066720" y="3104930"/>
                  <a:pt x="1077093" y="3094558"/>
                  <a:pt x="1089888" y="3094558"/>
                </a:cubicBezTo>
                <a:close/>
                <a:moveTo>
                  <a:pt x="912787" y="3094558"/>
                </a:moveTo>
                <a:cubicBezTo>
                  <a:pt x="925582" y="3094558"/>
                  <a:pt x="935953" y="3104930"/>
                  <a:pt x="935953" y="3117724"/>
                </a:cubicBezTo>
                <a:cubicBezTo>
                  <a:pt x="935953" y="3130518"/>
                  <a:pt x="925582" y="3140890"/>
                  <a:pt x="912787" y="3140890"/>
                </a:cubicBezTo>
                <a:cubicBezTo>
                  <a:pt x="899993" y="3140890"/>
                  <a:pt x="889622" y="3130518"/>
                  <a:pt x="889622" y="3117724"/>
                </a:cubicBezTo>
                <a:cubicBezTo>
                  <a:pt x="889622" y="3104930"/>
                  <a:pt x="899993" y="3094558"/>
                  <a:pt x="912787" y="3094558"/>
                </a:cubicBezTo>
                <a:close/>
                <a:moveTo>
                  <a:pt x="735690" y="3094558"/>
                </a:moveTo>
                <a:cubicBezTo>
                  <a:pt x="748484" y="3094558"/>
                  <a:pt x="758856" y="3104930"/>
                  <a:pt x="758856" y="3117724"/>
                </a:cubicBezTo>
                <a:cubicBezTo>
                  <a:pt x="758856" y="3130518"/>
                  <a:pt x="748484" y="3140890"/>
                  <a:pt x="735690" y="3140890"/>
                </a:cubicBezTo>
                <a:cubicBezTo>
                  <a:pt x="722896" y="3140890"/>
                  <a:pt x="712523" y="3130518"/>
                  <a:pt x="712523" y="3117724"/>
                </a:cubicBezTo>
                <a:cubicBezTo>
                  <a:pt x="712523" y="3104930"/>
                  <a:pt x="722896" y="3094558"/>
                  <a:pt x="735690" y="3094558"/>
                </a:cubicBezTo>
                <a:close/>
                <a:moveTo>
                  <a:pt x="558589" y="3094558"/>
                </a:moveTo>
                <a:cubicBezTo>
                  <a:pt x="571383" y="3094558"/>
                  <a:pt x="581755" y="3104930"/>
                  <a:pt x="581755" y="3117724"/>
                </a:cubicBezTo>
                <a:cubicBezTo>
                  <a:pt x="581755" y="3130518"/>
                  <a:pt x="571383" y="3140890"/>
                  <a:pt x="558589" y="3140890"/>
                </a:cubicBezTo>
                <a:cubicBezTo>
                  <a:pt x="545795" y="3140890"/>
                  <a:pt x="535424" y="3130518"/>
                  <a:pt x="535424" y="3117724"/>
                </a:cubicBezTo>
                <a:cubicBezTo>
                  <a:pt x="535424" y="3104930"/>
                  <a:pt x="545795" y="3094558"/>
                  <a:pt x="558589" y="3094558"/>
                </a:cubicBezTo>
                <a:close/>
                <a:moveTo>
                  <a:pt x="381491" y="3094558"/>
                </a:moveTo>
                <a:cubicBezTo>
                  <a:pt x="394286" y="3094558"/>
                  <a:pt x="404657" y="3104930"/>
                  <a:pt x="404657" y="3117724"/>
                </a:cubicBezTo>
                <a:cubicBezTo>
                  <a:pt x="404657" y="3130518"/>
                  <a:pt x="394286" y="3140890"/>
                  <a:pt x="381491" y="3140890"/>
                </a:cubicBezTo>
                <a:cubicBezTo>
                  <a:pt x="368697" y="3140890"/>
                  <a:pt x="358325" y="3130518"/>
                  <a:pt x="358325" y="3117724"/>
                </a:cubicBezTo>
                <a:cubicBezTo>
                  <a:pt x="358325" y="3104930"/>
                  <a:pt x="368697" y="3094558"/>
                  <a:pt x="381491" y="3094558"/>
                </a:cubicBezTo>
                <a:close/>
                <a:moveTo>
                  <a:pt x="204392" y="3094558"/>
                </a:moveTo>
                <a:cubicBezTo>
                  <a:pt x="217186" y="3094558"/>
                  <a:pt x="227558" y="3104930"/>
                  <a:pt x="227558" y="3117724"/>
                </a:cubicBezTo>
                <a:cubicBezTo>
                  <a:pt x="227558" y="3130518"/>
                  <a:pt x="217186" y="3140890"/>
                  <a:pt x="204392" y="3140890"/>
                </a:cubicBezTo>
                <a:cubicBezTo>
                  <a:pt x="191598" y="3140890"/>
                  <a:pt x="181226" y="3130518"/>
                  <a:pt x="181226" y="3117724"/>
                </a:cubicBezTo>
                <a:cubicBezTo>
                  <a:pt x="181226" y="3104930"/>
                  <a:pt x="191598" y="3094558"/>
                  <a:pt x="204392" y="3094558"/>
                </a:cubicBezTo>
                <a:close/>
                <a:moveTo>
                  <a:pt x="27293" y="3094558"/>
                </a:moveTo>
                <a:cubicBezTo>
                  <a:pt x="40087" y="3094558"/>
                  <a:pt x="50459" y="3104930"/>
                  <a:pt x="50459" y="3117724"/>
                </a:cubicBezTo>
                <a:cubicBezTo>
                  <a:pt x="50459" y="3130518"/>
                  <a:pt x="40087" y="3140890"/>
                  <a:pt x="27293" y="3140890"/>
                </a:cubicBezTo>
                <a:cubicBezTo>
                  <a:pt x="14499" y="3140890"/>
                  <a:pt x="4127" y="3130518"/>
                  <a:pt x="4127" y="3117724"/>
                </a:cubicBezTo>
                <a:cubicBezTo>
                  <a:pt x="4127" y="3104930"/>
                  <a:pt x="14499" y="3094558"/>
                  <a:pt x="27293" y="3094558"/>
                </a:cubicBezTo>
                <a:close/>
                <a:moveTo>
                  <a:pt x="3391637" y="2923194"/>
                </a:moveTo>
                <a:cubicBezTo>
                  <a:pt x="3404431" y="2923194"/>
                  <a:pt x="3414803" y="2933566"/>
                  <a:pt x="3414803" y="2946360"/>
                </a:cubicBezTo>
                <a:cubicBezTo>
                  <a:pt x="3414803" y="2959154"/>
                  <a:pt x="3404431" y="2969526"/>
                  <a:pt x="3391637" y="2969526"/>
                </a:cubicBezTo>
                <a:cubicBezTo>
                  <a:pt x="3378843" y="2969526"/>
                  <a:pt x="3368471" y="2959154"/>
                  <a:pt x="3368471" y="2946360"/>
                </a:cubicBezTo>
                <a:cubicBezTo>
                  <a:pt x="3368471" y="2933566"/>
                  <a:pt x="3378843" y="2923194"/>
                  <a:pt x="3391637" y="2923194"/>
                </a:cubicBezTo>
                <a:close/>
                <a:moveTo>
                  <a:pt x="3214542" y="2923194"/>
                </a:moveTo>
                <a:cubicBezTo>
                  <a:pt x="3227336" y="2923194"/>
                  <a:pt x="3237708" y="2933566"/>
                  <a:pt x="3237708" y="2946360"/>
                </a:cubicBezTo>
                <a:cubicBezTo>
                  <a:pt x="3237708" y="2959154"/>
                  <a:pt x="3227336" y="2969526"/>
                  <a:pt x="3214542" y="2969526"/>
                </a:cubicBezTo>
                <a:cubicBezTo>
                  <a:pt x="3201748" y="2969526"/>
                  <a:pt x="3191376" y="2959154"/>
                  <a:pt x="3191376" y="2946360"/>
                </a:cubicBezTo>
                <a:cubicBezTo>
                  <a:pt x="3191376" y="2933566"/>
                  <a:pt x="3201748" y="2923194"/>
                  <a:pt x="3214542" y="2923194"/>
                </a:cubicBezTo>
                <a:close/>
                <a:moveTo>
                  <a:pt x="3037443" y="2923194"/>
                </a:moveTo>
                <a:cubicBezTo>
                  <a:pt x="3050237" y="2923194"/>
                  <a:pt x="3060609" y="2933566"/>
                  <a:pt x="3060609" y="2946360"/>
                </a:cubicBezTo>
                <a:cubicBezTo>
                  <a:pt x="3060609" y="2959154"/>
                  <a:pt x="3050237" y="2969526"/>
                  <a:pt x="3037443" y="2969526"/>
                </a:cubicBezTo>
                <a:cubicBezTo>
                  <a:pt x="3024649" y="2969526"/>
                  <a:pt x="3014277" y="2959154"/>
                  <a:pt x="3014277" y="2946360"/>
                </a:cubicBezTo>
                <a:cubicBezTo>
                  <a:pt x="3014277" y="2933566"/>
                  <a:pt x="3024649" y="2923194"/>
                  <a:pt x="3037443" y="2923194"/>
                </a:cubicBezTo>
                <a:close/>
                <a:moveTo>
                  <a:pt x="2860344" y="2923194"/>
                </a:moveTo>
                <a:cubicBezTo>
                  <a:pt x="2873138" y="2923194"/>
                  <a:pt x="2883510" y="2933566"/>
                  <a:pt x="2883510" y="2946360"/>
                </a:cubicBezTo>
                <a:cubicBezTo>
                  <a:pt x="2883510" y="2959154"/>
                  <a:pt x="2873138" y="2969526"/>
                  <a:pt x="2860344" y="2969526"/>
                </a:cubicBezTo>
                <a:cubicBezTo>
                  <a:pt x="2847550" y="2969526"/>
                  <a:pt x="2837178" y="2959154"/>
                  <a:pt x="2837178" y="2946360"/>
                </a:cubicBezTo>
                <a:cubicBezTo>
                  <a:pt x="2837178" y="2933566"/>
                  <a:pt x="2847550" y="2923194"/>
                  <a:pt x="2860344" y="2923194"/>
                </a:cubicBezTo>
                <a:close/>
                <a:moveTo>
                  <a:pt x="2683245" y="2923194"/>
                </a:moveTo>
                <a:cubicBezTo>
                  <a:pt x="2696039" y="2923194"/>
                  <a:pt x="2706411" y="2933566"/>
                  <a:pt x="2706411" y="2946360"/>
                </a:cubicBezTo>
                <a:cubicBezTo>
                  <a:pt x="2706411" y="2959154"/>
                  <a:pt x="2696039" y="2969526"/>
                  <a:pt x="2683245" y="2969526"/>
                </a:cubicBezTo>
                <a:cubicBezTo>
                  <a:pt x="2670451" y="2969526"/>
                  <a:pt x="2660079" y="2959154"/>
                  <a:pt x="2660079" y="2946360"/>
                </a:cubicBezTo>
                <a:cubicBezTo>
                  <a:pt x="2660079" y="2933566"/>
                  <a:pt x="2670451" y="2923194"/>
                  <a:pt x="2683245" y="2923194"/>
                </a:cubicBezTo>
                <a:close/>
                <a:moveTo>
                  <a:pt x="2506147" y="2923194"/>
                </a:moveTo>
                <a:cubicBezTo>
                  <a:pt x="2518941" y="2923194"/>
                  <a:pt x="2529313" y="2933566"/>
                  <a:pt x="2529313" y="2946360"/>
                </a:cubicBezTo>
                <a:cubicBezTo>
                  <a:pt x="2529313" y="2959154"/>
                  <a:pt x="2518941" y="2969526"/>
                  <a:pt x="2506147" y="2969526"/>
                </a:cubicBezTo>
                <a:cubicBezTo>
                  <a:pt x="2493353" y="2969526"/>
                  <a:pt x="2482981" y="2959154"/>
                  <a:pt x="2482981" y="2946360"/>
                </a:cubicBezTo>
                <a:cubicBezTo>
                  <a:pt x="2482981" y="2933566"/>
                  <a:pt x="2493353" y="2923194"/>
                  <a:pt x="2506147" y="2923194"/>
                </a:cubicBezTo>
                <a:close/>
                <a:moveTo>
                  <a:pt x="2329048" y="2923194"/>
                </a:moveTo>
                <a:cubicBezTo>
                  <a:pt x="2341842" y="2923194"/>
                  <a:pt x="2352214" y="2933566"/>
                  <a:pt x="2352214" y="2946360"/>
                </a:cubicBezTo>
                <a:cubicBezTo>
                  <a:pt x="2352214" y="2959154"/>
                  <a:pt x="2341842" y="2969526"/>
                  <a:pt x="2329048" y="2969526"/>
                </a:cubicBezTo>
                <a:cubicBezTo>
                  <a:pt x="2316254" y="2969526"/>
                  <a:pt x="2305882" y="2959154"/>
                  <a:pt x="2305882" y="2946360"/>
                </a:cubicBezTo>
                <a:cubicBezTo>
                  <a:pt x="2305882" y="2933566"/>
                  <a:pt x="2316254" y="2923194"/>
                  <a:pt x="2329048" y="2923194"/>
                </a:cubicBezTo>
                <a:close/>
                <a:moveTo>
                  <a:pt x="2151949" y="2923194"/>
                </a:moveTo>
                <a:cubicBezTo>
                  <a:pt x="2164743" y="2923194"/>
                  <a:pt x="2175115" y="2933566"/>
                  <a:pt x="2175115" y="2946360"/>
                </a:cubicBezTo>
                <a:cubicBezTo>
                  <a:pt x="2175115" y="2959154"/>
                  <a:pt x="2164743" y="2969526"/>
                  <a:pt x="2151949" y="2969526"/>
                </a:cubicBezTo>
                <a:cubicBezTo>
                  <a:pt x="2139155" y="2969526"/>
                  <a:pt x="2128783" y="2959154"/>
                  <a:pt x="2128783" y="2946360"/>
                </a:cubicBezTo>
                <a:cubicBezTo>
                  <a:pt x="2128783" y="2933566"/>
                  <a:pt x="2139155" y="2923194"/>
                  <a:pt x="2151949" y="2923194"/>
                </a:cubicBezTo>
                <a:close/>
                <a:moveTo>
                  <a:pt x="1974850" y="2923194"/>
                </a:moveTo>
                <a:cubicBezTo>
                  <a:pt x="1987644" y="2923194"/>
                  <a:pt x="1998016" y="2933566"/>
                  <a:pt x="1998016" y="2946360"/>
                </a:cubicBezTo>
                <a:cubicBezTo>
                  <a:pt x="1998016" y="2959154"/>
                  <a:pt x="1987644" y="2969526"/>
                  <a:pt x="1974850" y="2969526"/>
                </a:cubicBezTo>
                <a:cubicBezTo>
                  <a:pt x="1962056" y="2969526"/>
                  <a:pt x="1951684" y="2959154"/>
                  <a:pt x="1951684" y="2946360"/>
                </a:cubicBezTo>
                <a:cubicBezTo>
                  <a:pt x="1951684" y="2933566"/>
                  <a:pt x="1962056" y="2923194"/>
                  <a:pt x="1974850" y="2923194"/>
                </a:cubicBezTo>
                <a:close/>
                <a:moveTo>
                  <a:pt x="1797751" y="2923194"/>
                </a:moveTo>
                <a:cubicBezTo>
                  <a:pt x="1810545" y="2923194"/>
                  <a:pt x="1820917" y="2933566"/>
                  <a:pt x="1820917" y="2946360"/>
                </a:cubicBezTo>
                <a:cubicBezTo>
                  <a:pt x="1820917" y="2959154"/>
                  <a:pt x="1810545" y="2969526"/>
                  <a:pt x="1797751" y="2969526"/>
                </a:cubicBezTo>
                <a:cubicBezTo>
                  <a:pt x="1784957" y="2969526"/>
                  <a:pt x="1774585" y="2959154"/>
                  <a:pt x="1774585" y="2946360"/>
                </a:cubicBezTo>
                <a:cubicBezTo>
                  <a:pt x="1774585" y="2933566"/>
                  <a:pt x="1784957" y="2923194"/>
                  <a:pt x="1797751" y="2923194"/>
                </a:cubicBezTo>
                <a:close/>
                <a:moveTo>
                  <a:pt x="1623240" y="2923194"/>
                </a:moveTo>
                <a:cubicBezTo>
                  <a:pt x="1636035" y="2923194"/>
                  <a:pt x="1646408" y="2933566"/>
                  <a:pt x="1646408" y="2946360"/>
                </a:cubicBezTo>
                <a:cubicBezTo>
                  <a:pt x="1646408" y="2959154"/>
                  <a:pt x="1636035" y="2969526"/>
                  <a:pt x="1623240" y="2969526"/>
                </a:cubicBezTo>
                <a:cubicBezTo>
                  <a:pt x="1610446" y="2969526"/>
                  <a:pt x="1600073" y="2959154"/>
                  <a:pt x="1600073" y="2946360"/>
                </a:cubicBezTo>
                <a:cubicBezTo>
                  <a:pt x="1600073" y="2933566"/>
                  <a:pt x="1610446" y="2923194"/>
                  <a:pt x="1623240" y="2923194"/>
                </a:cubicBezTo>
                <a:close/>
                <a:moveTo>
                  <a:pt x="1446148" y="2923194"/>
                </a:moveTo>
                <a:cubicBezTo>
                  <a:pt x="1458942" y="2923194"/>
                  <a:pt x="1469313" y="2933566"/>
                  <a:pt x="1469313" y="2946360"/>
                </a:cubicBezTo>
                <a:cubicBezTo>
                  <a:pt x="1469313" y="2959154"/>
                  <a:pt x="1458942" y="2969526"/>
                  <a:pt x="1446148" y="2969526"/>
                </a:cubicBezTo>
                <a:cubicBezTo>
                  <a:pt x="1433354" y="2969526"/>
                  <a:pt x="1422982" y="2959154"/>
                  <a:pt x="1422982" y="2946360"/>
                </a:cubicBezTo>
                <a:cubicBezTo>
                  <a:pt x="1422982" y="2933566"/>
                  <a:pt x="1433354" y="2923194"/>
                  <a:pt x="1446148" y="2923194"/>
                </a:cubicBezTo>
                <a:close/>
                <a:moveTo>
                  <a:pt x="1269049" y="2923194"/>
                </a:moveTo>
                <a:cubicBezTo>
                  <a:pt x="1281842" y="2923194"/>
                  <a:pt x="1292215" y="2933566"/>
                  <a:pt x="1292215" y="2946360"/>
                </a:cubicBezTo>
                <a:cubicBezTo>
                  <a:pt x="1292215" y="2959154"/>
                  <a:pt x="1281842" y="2969526"/>
                  <a:pt x="1269049" y="2969526"/>
                </a:cubicBezTo>
                <a:cubicBezTo>
                  <a:pt x="1256255" y="2969526"/>
                  <a:pt x="1245883" y="2959154"/>
                  <a:pt x="1245883" y="2946360"/>
                </a:cubicBezTo>
                <a:cubicBezTo>
                  <a:pt x="1245883" y="2933566"/>
                  <a:pt x="1256255" y="2923194"/>
                  <a:pt x="1269049" y="2923194"/>
                </a:cubicBezTo>
                <a:close/>
                <a:moveTo>
                  <a:pt x="1091953" y="2923194"/>
                </a:moveTo>
                <a:cubicBezTo>
                  <a:pt x="1104748" y="2923194"/>
                  <a:pt x="1115119" y="2933566"/>
                  <a:pt x="1115119" y="2946360"/>
                </a:cubicBezTo>
                <a:cubicBezTo>
                  <a:pt x="1115119" y="2959154"/>
                  <a:pt x="1104748" y="2969526"/>
                  <a:pt x="1091953" y="2969526"/>
                </a:cubicBezTo>
                <a:cubicBezTo>
                  <a:pt x="1079157" y="2969526"/>
                  <a:pt x="1068784" y="2959154"/>
                  <a:pt x="1068784" y="2946360"/>
                </a:cubicBezTo>
                <a:cubicBezTo>
                  <a:pt x="1068784" y="2933566"/>
                  <a:pt x="1079157" y="2923194"/>
                  <a:pt x="1091953" y="2923194"/>
                </a:cubicBezTo>
                <a:close/>
                <a:moveTo>
                  <a:pt x="914853" y="2923194"/>
                </a:moveTo>
                <a:cubicBezTo>
                  <a:pt x="927646" y="2923194"/>
                  <a:pt x="938018" y="2933566"/>
                  <a:pt x="938018" y="2946360"/>
                </a:cubicBezTo>
                <a:cubicBezTo>
                  <a:pt x="938018" y="2959154"/>
                  <a:pt x="927646" y="2969526"/>
                  <a:pt x="914853" y="2969526"/>
                </a:cubicBezTo>
                <a:cubicBezTo>
                  <a:pt x="902055" y="2969526"/>
                  <a:pt x="891685" y="2959154"/>
                  <a:pt x="891685" y="2946360"/>
                </a:cubicBezTo>
                <a:cubicBezTo>
                  <a:pt x="891685" y="2933566"/>
                  <a:pt x="902055" y="2923194"/>
                  <a:pt x="914853" y="2923194"/>
                </a:cubicBezTo>
                <a:close/>
                <a:moveTo>
                  <a:pt x="737755" y="2923194"/>
                </a:moveTo>
                <a:cubicBezTo>
                  <a:pt x="750549" y="2923194"/>
                  <a:pt x="760921" y="2933566"/>
                  <a:pt x="760921" y="2946360"/>
                </a:cubicBezTo>
                <a:cubicBezTo>
                  <a:pt x="760921" y="2959154"/>
                  <a:pt x="750549" y="2969526"/>
                  <a:pt x="737755" y="2969526"/>
                </a:cubicBezTo>
                <a:cubicBezTo>
                  <a:pt x="724961" y="2969526"/>
                  <a:pt x="714589" y="2959154"/>
                  <a:pt x="714589" y="2946360"/>
                </a:cubicBezTo>
                <a:cubicBezTo>
                  <a:pt x="714589" y="2933566"/>
                  <a:pt x="724961" y="2923194"/>
                  <a:pt x="737755" y="2923194"/>
                </a:cubicBezTo>
                <a:close/>
                <a:moveTo>
                  <a:pt x="560655" y="2923194"/>
                </a:moveTo>
                <a:cubicBezTo>
                  <a:pt x="573449" y="2923194"/>
                  <a:pt x="583821" y="2933566"/>
                  <a:pt x="583821" y="2946360"/>
                </a:cubicBezTo>
                <a:cubicBezTo>
                  <a:pt x="583821" y="2959154"/>
                  <a:pt x="573449" y="2969526"/>
                  <a:pt x="560655" y="2969526"/>
                </a:cubicBezTo>
                <a:cubicBezTo>
                  <a:pt x="547861" y="2969526"/>
                  <a:pt x="537489" y="2959154"/>
                  <a:pt x="537489" y="2946360"/>
                </a:cubicBezTo>
                <a:cubicBezTo>
                  <a:pt x="537489" y="2933566"/>
                  <a:pt x="547861" y="2923194"/>
                  <a:pt x="560655" y="2923194"/>
                </a:cubicBezTo>
                <a:close/>
                <a:moveTo>
                  <a:pt x="383557" y="2923194"/>
                </a:moveTo>
                <a:cubicBezTo>
                  <a:pt x="396351" y="2923194"/>
                  <a:pt x="406722" y="2933566"/>
                  <a:pt x="406722" y="2946360"/>
                </a:cubicBezTo>
                <a:cubicBezTo>
                  <a:pt x="406722" y="2959154"/>
                  <a:pt x="396351" y="2969526"/>
                  <a:pt x="383557" y="2969526"/>
                </a:cubicBezTo>
                <a:cubicBezTo>
                  <a:pt x="370762" y="2969526"/>
                  <a:pt x="360390" y="2959154"/>
                  <a:pt x="360390" y="2946360"/>
                </a:cubicBezTo>
                <a:cubicBezTo>
                  <a:pt x="360390" y="2933566"/>
                  <a:pt x="370762" y="2923194"/>
                  <a:pt x="383557" y="2923194"/>
                </a:cubicBezTo>
                <a:close/>
                <a:moveTo>
                  <a:pt x="206456" y="2923194"/>
                </a:moveTo>
                <a:cubicBezTo>
                  <a:pt x="219250" y="2923194"/>
                  <a:pt x="229622" y="2933566"/>
                  <a:pt x="229622" y="2946360"/>
                </a:cubicBezTo>
                <a:cubicBezTo>
                  <a:pt x="229622" y="2959154"/>
                  <a:pt x="219250" y="2969526"/>
                  <a:pt x="206456" y="2969526"/>
                </a:cubicBezTo>
                <a:cubicBezTo>
                  <a:pt x="193662" y="2969526"/>
                  <a:pt x="183290" y="2959154"/>
                  <a:pt x="183290" y="2946360"/>
                </a:cubicBezTo>
                <a:cubicBezTo>
                  <a:pt x="183290" y="2933566"/>
                  <a:pt x="193662" y="2923194"/>
                  <a:pt x="206456" y="2923194"/>
                </a:cubicBezTo>
                <a:close/>
                <a:moveTo>
                  <a:pt x="29358" y="2923194"/>
                </a:moveTo>
                <a:cubicBezTo>
                  <a:pt x="42152" y="2923194"/>
                  <a:pt x="52523" y="2933566"/>
                  <a:pt x="52523" y="2946360"/>
                </a:cubicBezTo>
                <a:cubicBezTo>
                  <a:pt x="52523" y="2959154"/>
                  <a:pt x="42152" y="2969526"/>
                  <a:pt x="29358" y="2969526"/>
                </a:cubicBezTo>
                <a:cubicBezTo>
                  <a:pt x="16564" y="2969526"/>
                  <a:pt x="6192" y="2959154"/>
                  <a:pt x="6192" y="2946360"/>
                </a:cubicBezTo>
                <a:cubicBezTo>
                  <a:pt x="6192" y="2933566"/>
                  <a:pt x="16564" y="2923194"/>
                  <a:pt x="29358" y="2923194"/>
                </a:cubicBezTo>
                <a:close/>
                <a:moveTo>
                  <a:pt x="3391637" y="2731185"/>
                </a:moveTo>
                <a:cubicBezTo>
                  <a:pt x="3404431" y="2731185"/>
                  <a:pt x="3414803" y="2741557"/>
                  <a:pt x="3414803" y="2754351"/>
                </a:cubicBezTo>
                <a:cubicBezTo>
                  <a:pt x="3414803" y="2767145"/>
                  <a:pt x="3404431" y="2777517"/>
                  <a:pt x="3391637" y="2777517"/>
                </a:cubicBezTo>
                <a:cubicBezTo>
                  <a:pt x="3378843" y="2777517"/>
                  <a:pt x="3368471" y="2767145"/>
                  <a:pt x="3368471" y="2754351"/>
                </a:cubicBezTo>
                <a:cubicBezTo>
                  <a:pt x="3368471" y="2741557"/>
                  <a:pt x="3378843" y="2731185"/>
                  <a:pt x="3391637" y="2731185"/>
                </a:cubicBezTo>
                <a:close/>
                <a:moveTo>
                  <a:pt x="3214542" y="2731185"/>
                </a:moveTo>
                <a:cubicBezTo>
                  <a:pt x="3227336" y="2731185"/>
                  <a:pt x="3237708" y="2741557"/>
                  <a:pt x="3237708" y="2754351"/>
                </a:cubicBezTo>
                <a:cubicBezTo>
                  <a:pt x="3237708" y="2767145"/>
                  <a:pt x="3227336" y="2777517"/>
                  <a:pt x="3214542" y="2777517"/>
                </a:cubicBezTo>
                <a:cubicBezTo>
                  <a:pt x="3201748" y="2777517"/>
                  <a:pt x="3191376" y="2767145"/>
                  <a:pt x="3191376" y="2754351"/>
                </a:cubicBezTo>
                <a:cubicBezTo>
                  <a:pt x="3191376" y="2741557"/>
                  <a:pt x="3201748" y="2731185"/>
                  <a:pt x="3214542" y="2731185"/>
                </a:cubicBezTo>
                <a:close/>
                <a:moveTo>
                  <a:pt x="3037443" y="2731185"/>
                </a:moveTo>
                <a:cubicBezTo>
                  <a:pt x="3050237" y="2731185"/>
                  <a:pt x="3060609" y="2741557"/>
                  <a:pt x="3060609" y="2754351"/>
                </a:cubicBezTo>
                <a:cubicBezTo>
                  <a:pt x="3060609" y="2767145"/>
                  <a:pt x="3050237" y="2777517"/>
                  <a:pt x="3037443" y="2777517"/>
                </a:cubicBezTo>
                <a:cubicBezTo>
                  <a:pt x="3024649" y="2777517"/>
                  <a:pt x="3014277" y="2767145"/>
                  <a:pt x="3014277" y="2754351"/>
                </a:cubicBezTo>
                <a:cubicBezTo>
                  <a:pt x="3014277" y="2741557"/>
                  <a:pt x="3024649" y="2731185"/>
                  <a:pt x="3037443" y="2731185"/>
                </a:cubicBezTo>
                <a:close/>
                <a:moveTo>
                  <a:pt x="2860344" y="2731185"/>
                </a:moveTo>
                <a:cubicBezTo>
                  <a:pt x="2873138" y="2731185"/>
                  <a:pt x="2883510" y="2741557"/>
                  <a:pt x="2883510" y="2754351"/>
                </a:cubicBezTo>
                <a:cubicBezTo>
                  <a:pt x="2883510" y="2767145"/>
                  <a:pt x="2873138" y="2777517"/>
                  <a:pt x="2860344" y="2777517"/>
                </a:cubicBezTo>
                <a:cubicBezTo>
                  <a:pt x="2847550" y="2777517"/>
                  <a:pt x="2837178" y="2767145"/>
                  <a:pt x="2837178" y="2754351"/>
                </a:cubicBezTo>
                <a:cubicBezTo>
                  <a:pt x="2837178" y="2741557"/>
                  <a:pt x="2847550" y="2731185"/>
                  <a:pt x="2860344" y="2731185"/>
                </a:cubicBezTo>
                <a:close/>
                <a:moveTo>
                  <a:pt x="2683245" y="2731185"/>
                </a:moveTo>
                <a:cubicBezTo>
                  <a:pt x="2696039" y="2731185"/>
                  <a:pt x="2706411" y="2741557"/>
                  <a:pt x="2706411" y="2754351"/>
                </a:cubicBezTo>
                <a:cubicBezTo>
                  <a:pt x="2706411" y="2767145"/>
                  <a:pt x="2696039" y="2777517"/>
                  <a:pt x="2683245" y="2777517"/>
                </a:cubicBezTo>
                <a:cubicBezTo>
                  <a:pt x="2670451" y="2777517"/>
                  <a:pt x="2660079" y="2767145"/>
                  <a:pt x="2660079" y="2754351"/>
                </a:cubicBezTo>
                <a:cubicBezTo>
                  <a:pt x="2660079" y="2741557"/>
                  <a:pt x="2670451" y="2731185"/>
                  <a:pt x="2683245" y="2731185"/>
                </a:cubicBezTo>
                <a:close/>
                <a:moveTo>
                  <a:pt x="2506147" y="2731185"/>
                </a:moveTo>
                <a:cubicBezTo>
                  <a:pt x="2518941" y="2731185"/>
                  <a:pt x="2529313" y="2741557"/>
                  <a:pt x="2529313" y="2754351"/>
                </a:cubicBezTo>
                <a:cubicBezTo>
                  <a:pt x="2529313" y="2767145"/>
                  <a:pt x="2518941" y="2777517"/>
                  <a:pt x="2506147" y="2777517"/>
                </a:cubicBezTo>
                <a:cubicBezTo>
                  <a:pt x="2493353" y="2777517"/>
                  <a:pt x="2482981" y="2767145"/>
                  <a:pt x="2482981" y="2754351"/>
                </a:cubicBezTo>
                <a:cubicBezTo>
                  <a:pt x="2482981" y="2741557"/>
                  <a:pt x="2493353" y="2731185"/>
                  <a:pt x="2506147" y="2731185"/>
                </a:cubicBezTo>
                <a:close/>
                <a:moveTo>
                  <a:pt x="2329048" y="2731185"/>
                </a:moveTo>
                <a:cubicBezTo>
                  <a:pt x="2341842" y="2731185"/>
                  <a:pt x="2352214" y="2741557"/>
                  <a:pt x="2352214" y="2754351"/>
                </a:cubicBezTo>
                <a:cubicBezTo>
                  <a:pt x="2352214" y="2767145"/>
                  <a:pt x="2341842" y="2777517"/>
                  <a:pt x="2329048" y="2777517"/>
                </a:cubicBezTo>
                <a:cubicBezTo>
                  <a:pt x="2316254" y="2777517"/>
                  <a:pt x="2305882" y="2767145"/>
                  <a:pt x="2305882" y="2754351"/>
                </a:cubicBezTo>
                <a:cubicBezTo>
                  <a:pt x="2305882" y="2741557"/>
                  <a:pt x="2316254" y="2731185"/>
                  <a:pt x="2329048" y="2731185"/>
                </a:cubicBezTo>
                <a:close/>
                <a:moveTo>
                  <a:pt x="2151949" y="2731185"/>
                </a:moveTo>
                <a:cubicBezTo>
                  <a:pt x="2164743" y="2731185"/>
                  <a:pt x="2175115" y="2741557"/>
                  <a:pt x="2175115" y="2754351"/>
                </a:cubicBezTo>
                <a:cubicBezTo>
                  <a:pt x="2175115" y="2767145"/>
                  <a:pt x="2164743" y="2777517"/>
                  <a:pt x="2151949" y="2777517"/>
                </a:cubicBezTo>
                <a:cubicBezTo>
                  <a:pt x="2139155" y="2777517"/>
                  <a:pt x="2128783" y="2767145"/>
                  <a:pt x="2128783" y="2754351"/>
                </a:cubicBezTo>
                <a:cubicBezTo>
                  <a:pt x="2128783" y="2741557"/>
                  <a:pt x="2139155" y="2731185"/>
                  <a:pt x="2151949" y="2731185"/>
                </a:cubicBezTo>
                <a:close/>
                <a:moveTo>
                  <a:pt x="1974850" y="2731185"/>
                </a:moveTo>
                <a:cubicBezTo>
                  <a:pt x="1987644" y="2731185"/>
                  <a:pt x="1998016" y="2741557"/>
                  <a:pt x="1998016" y="2754351"/>
                </a:cubicBezTo>
                <a:cubicBezTo>
                  <a:pt x="1998016" y="2767145"/>
                  <a:pt x="1987644" y="2777517"/>
                  <a:pt x="1974850" y="2777517"/>
                </a:cubicBezTo>
                <a:cubicBezTo>
                  <a:pt x="1962056" y="2777517"/>
                  <a:pt x="1951684" y="2767145"/>
                  <a:pt x="1951684" y="2754351"/>
                </a:cubicBezTo>
                <a:cubicBezTo>
                  <a:pt x="1951684" y="2741557"/>
                  <a:pt x="1962056" y="2731185"/>
                  <a:pt x="1974850" y="2731185"/>
                </a:cubicBezTo>
                <a:close/>
                <a:moveTo>
                  <a:pt x="1797751" y="2731185"/>
                </a:moveTo>
                <a:cubicBezTo>
                  <a:pt x="1810545" y="2731185"/>
                  <a:pt x="1820917" y="2741557"/>
                  <a:pt x="1820917" y="2754351"/>
                </a:cubicBezTo>
                <a:cubicBezTo>
                  <a:pt x="1820917" y="2767145"/>
                  <a:pt x="1810545" y="2777517"/>
                  <a:pt x="1797751" y="2777517"/>
                </a:cubicBezTo>
                <a:cubicBezTo>
                  <a:pt x="1784957" y="2777517"/>
                  <a:pt x="1774585" y="2767145"/>
                  <a:pt x="1774585" y="2754351"/>
                </a:cubicBezTo>
                <a:cubicBezTo>
                  <a:pt x="1774585" y="2741557"/>
                  <a:pt x="1784957" y="2731185"/>
                  <a:pt x="1797751" y="2731185"/>
                </a:cubicBezTo>
                <a:close/>
                <a:moveTo>
                  <a:pt x="1623240" y="2731185"/>
                </a:moveTo>
                <a:cubicBezTo>
                  <a:pt x="1636037" y="2731185"/>
                  <a:pt x="1646410" y="2741557"/>
                  <a:pt x="1646410" y="2754351"/>
                </a:cubicBezTo>
                <a:cubicBezTo>
                  <a:pt x="1646410" y="2767145"/>
                  <a:pt x="1636037" y="2777517"/>
                  <a:pt x="1623240" y="2777517"/>
                </a:cubicBezTo>
                <a:cubicBezTo>
                  <a:pt x="1610446" y="2777517"/>
                  <a:pt x="1600073" y="2767145"/>
                  <a:pt x="1600073" y="2754351"/>
                </a:cubicBezTo>
                <a:cubicBezTo>
                  <a:pt x="1600073" y="2741557"/>
                  <a:pt x="1610446" y="2731185"/>
                  <a:pt x="1623240" y="2731185"/>
                </a:cubicBezTo>
                <a:close/>
                <a:moveTo>
                  <a:pt x="1446148" y="2731185"/>
                </a:moveTo>
                <a:cubicBezTo>
                  <a:pt x="1458942" y="2731185"/>
                  <a:pt x="1469313" y="2741557"/>
                  <a:pt x="1469313" y="2754351"/>
                </a:cubicBezTo>
                <a:cubicBezTo>
                  <a:pt x="1469313" y="2767145"/>
                  <a:pt x="1458942" y="2777517"/>
                  <a:pt x="1446148" y="2777517"/>
                </a:cubicBezTo>
                <a:cubicBezTo>
                  <a:pt x="1433356" y="2777517"/>
                  <a:pt x="1422982" y="2767145"/>
                  <a:pt x="1422982" y="2754351"/>
                </a:cubicBezTo>
                <a:cubicBezTo>
                  <a:pt x="1422982" y="2741557"/>
                  <a:pt x="1433356" y="2731185"/>
                  <a:pt x="1446148" y="2731185"/>
                </a:cubicBezTo>
                <a:close/>
                <a:moveTo>
                  <a:pt x="1269049" y="2731185"/>
                </a:moveTo>
                <a:cubicBezTo>
                  <a:pt x="1281843" y="2731185"/>
                  <a:pt x="1292216" y="2741557"/>
                  <a:pt x="1292216" y="2754351"/>
                </a:cubicBezTo>
                <a:cubicBezTo>
                  <a:pt x="1292216" y="2767145"/>
                  <a:pt x="1281843" y="2777517"/>
                  <a:pt x="1269049" y="2777517"/>
                </a:cubicBezTo>
                <a:cubicBezTo>
                  <a:pt x="1256255" y="2777517"/>
                  <a:pt x="1245883" y="2767145"/>
                  <a:pt x="1245883" y="2754351"/>
                </a:cubicBezTo>
                <a:cubicBezTo>
                  <a:pt x="1245883" y="2741557"/>
                  <a:pt x="1256255" y="2731185"/>
                  <a:pt x="1269049" y="2731185"/>
                </a:cubicBezTo>
                <a:close/>
                <a:moveTo>
                  <a:pt x="1091953" y="2731185"/>
                </a:moveTo>
                <a:cubicBezTo>
                  <a:pt x="1104749" y="2731185"/>
                  <a:pt x="1115121" y="2741557"/>
                  <a:pt x="1115121" y="2754351"/>
                </a:cubicBezTo>
                <a:cubicBezTo>
                  <a:pt x="1115121" y="2767145"/>
                  <a:pt x="1104749" y="2777517"/>
                  <a:pt x="1091953" y="2777517"/>
                </a:cubicBezTo>
                <a:cubicBezTo>
                  <a:pt x="1079159" y="2777517"/>
                  <a:pt x="1068785" y="2767145"/>
                  <a:pt x="1068785" y="2754351"/>
                </a:cubicBezTo>
                <a:cubicBezTo>
                  <a:pt x="1068785" y="2741557"/>
                  <a:pt x="1079159" y="2731185"/>
                  <a:pt x="1091953" y="2731185"/>
                </a:cubicBezTo>
                <a:close/>
                <a:moveTo>
                  <a:pt x="914854" y="2731185"/>
                </a:moveTo>
                <a:cubicBezTo>
                  <a:pt x="927647" y="2731185"/>
                  <a:pt x="938018" y="2741557"/>
                  <a:pt x="938018" y="2754351"/>
                </a:cubicBezTo>
                <a:cubicBezTo>
                  <a:pt x="938018" y="2767145"/>
                  <a:pt x="927647" y="2777517"/>
                  <a:pt x="914854" y="2777517"/>
                </a:cubicBezTo>
                <a:cubicBezTo>
                  <a:pt x="902055" y="2777517"/>
                  <a:pt x="891685" y="2767145"/>
                  <a:pt x="891685" y="2754351"/>
                </a:cubicBezTo>
                <a:cubicBezTo>
                  <a:pt x="891685" y="2741557"/>
                  <a:pt x="902055" y="2731185"/>
                  <a:pt x="914854" y="2731185"/>
                </a:cubicBezTo>
                <a:close/>
                <a:moveTo>
                  <a:pt x="737756" y="2731185"/>
                </a:moveTo>
                <a:cubicBezTo>
                  <a:pt x="750550" y="2731185"/>
                  <a:pt x="760922" y="2741557"/>
                  <a:pt x="760922" y="2754351"/>
                </a:cubicBezTo>
                <a:cubicBezTo>
                  <a:pt x="760922" y="2767145"/>
                  <a:pt x="750550" y="2777517"/>
                  <a:pt x="737756" y="2777517"/>
                </a:cubicBezTo>
                <a:cubicBezTo>
                  <a:pt x="724962" y="2777517"/>
                  <a:pt x="714590" y="2767145"/>
                  <a:pt x="714590" y="2754351"/>
                </a:cubicBezTo>
                <a:cubicBezTo>
                  <a:pt x="714590" y="2741557"/>
                  <a:pt x="724962" y="2731185"/>
                  <a:pt x="737756" y="2731185"/>
                </a:cubicBezTo>
                <a:close/>
                <a:moveTo>
                  <a:pt x="560655" y="2731185"/>
                </a:moveTo>
                <a:cubicBezTo>
                  <a:pt x="573449" y="2731185"/>
                  <a:pt x="583822" y="2741557"/>
                  <a:pt x="583822" y="2754351"/>
                </a:cubicBezTo>
                <a:cubicBezTo>
                  <a:pt x="583822" y="2767145"/>
                  <a:pt x="573449" y="2777517"/>
                  <a:pt x="560655" y="2777517"/>
                </a:cubicBezTo>
                <a:cubicBezTo>
                  <a:pt x="547862" y="2777517"/>
                  <a:pt x="537490" y="2767145"/>
                  <a:pt x="537490" y="2754351"/>
                </a:cubicBezTo>
                <a:cubicBezTo>
                  <a:pt x="537490" y="2741557"/>
                  <a:pt x="547862" y="2731185"/>
                  <a:pt x="560655" y="2731185"/>
                </a:cubicBezTo>
                <a:close/>
                <a:moveTo>
                  <a:pt x="383557" y="2731185"/>
                </a:moveTo>
                <a:cubicBezTo>
                  <a:pt x="396351" y="2731185"/>
                  <a:pt x="406722" y="2741557"/>
                  <a:pt x="406722" y="2754351"/>
                </a:cubicBezTo>
                <a:cubicBezTo>
                  <a:pt x="406722" y="2767145"/>
                  <a:pt x="396351" y="2777517"/>
                  <a:pt x="383557" y="2777517"/>
                </a:cubicBezTo>
                <a:cubicBezTo>
                  <a:pt x="370763" y="2777517"/>
                  <a:pt x="360391" y="2767145"/>
                  <a:pt x="360391" y="2754351"/>
                </a:cubicBezTo>
                <a:cubicBezTo>
                  <a:pt x="360391" y="2741557"/>
                  <a:pt x="370763" y="2731185"/>
                  <a:pt x="383557" y="2731185"/>
                </a:cubicBezTo>
                <a:close/>
                <a:moveTo>
                  <a:pt x="206457" y="2731185"/>
                </a:moveTo>
                <a:cubicBezTo>
                  <a:pt x="219251" y="2731185"/>
                  <a:pt x="229623" y="2741557"/>
                  <a:pt x="229623" y="2754351"/>
                </a:cubicBezTo>
                <a:cubicBezTo>
                  <a:pt x="229623" y="2767145"/>
                  <a:pt x="219251" y="2777517"/>
                  <a:pt x="206457" y="2777517"/>
                </a:cubicBezTo>
                <a:cubicBezTo>
                  <a:pt x="193663" y="2777517"/>
                  <a:pt x="183291" y="2767145"/>
                  <a:pt x="183291" y="2754351"/>
                </a:cubicBezTo>
                <a:cubicBezTo>
                  <a:pt x="183291" y="2741557"/>
                  <a:pt x="193663" y="2731185"/>
                  <a:pt x="206457" y="2731185"/>
                </a:cubicBezTo>
                <a:close/>
                <a:moveTo>
                  <a:pt x="29358" y="2731185"/>
                </a:moveTo>
                <a:cubicBezTo>
                  <a:pt x="42152" y="2731185"/>
                  <a:pt x="52524" y="2741557"/>
                  <a:pt x="52524" y="2754351"/>
                </a:cubicBezTo>
                <a:cubicBezTo>
                  <a:pt x="52524" y="2767145"/>
                  <a:pt x="42152" y="2777517"/>
                  <a:pt x="29358" y="2777517"/>
                </a:cubicBezTo>
                <a:cubicBezTo>
                  <a:pt x="16564" y="2777517"/>
                  <a:pt x="6192" y="2767145"/>
                  <a:pt x="6192" y="2754351"/>
                </a:cubicBezTo>
                <a:cubicBezTo>
                  <a:pt x="6192" y="2741557"/>
                  <a:pt x="16564" y="2731185"/>
                  <a:pt x="29358" y="2731185"/>
                </a:cubicBezTo>
                <a:close/>
                <a:moveTo>
                  <a:pt x="3393701" y="2559821"/>
                </a:moveTo>
                <a:cubicBezTo>
                  <a:pt x="3406495" y="2559821"/>
                  <a:pt x="3416867" y="2570193"/>
                  <a:pt x="3416867" y="2582987"/>
                </a:cubicBezTo>
                <a:cubicBezTo>
                  <a:pt x="3416867" y="2595781"/>
                  <a:pt x="3406495" y="2606153"/>
                  <a:pt x="3393701" y="2606153"/>
                </a:cubicBezTo>
                <a:cubicBezTo>
                  <a:pt x="3380907" y="2606153"/>
                  <a:pt x="3370535" y="2595781"/>
                  <a:pt x="3370535" y="2582987"/>
                </a:cubicBezTo>
                <a:cubicBezTo>
                  <a:pt x="3370535" y="2570193"/>
                  <a:pt x="3380907" y="2559821"/>
                  <a:pt x="3393701" y="2559821"/>
                </a:cubicBezTo>
                <a:close/>
                <a:moveTo>
                  <a:pt x="3216606" y="2559821"/>
                </a:moveTo>
                <a:cubicBezTo>
                  <a:pt x="3229400" y="2559821"/>
                  <a:pt x="3239772" y="2570193"/>
                  <a:pt x="3239772" y="2582987"/>
                </a:cubicBezTo>
                <a:cubicBezTo>
                  <a:pt x="3239772" y="2595781"/>
                  <a:pt x="3229400" y="2606153"/>
                  <a:pt x="3216606" y="2606153"/>
                </a:cubicBezTo>
                <a:cubicBezTo>
                  <a:pt x="3203812" y="2606153"/>
                  <a:pt x="3193440" y="2595781"/>
                  <a:pt x="3193440" y="2582987"/>
                </a:cubicBezTo>
                <a:cubicBezTo>
                  <a:pt x="3193440" y="2570193"/>
                  <a:pt x="3203812" y="2559821"/>
                  <a:pt x="3216606" y="2559821"/>
                </a:cubicBezTo>
                <a:close/>
                <a:moveTo>
                  <a:pt x="3039507" y="2559821"/>
                </a:moveTo>
                <a:cubicBezTo>
                  <a:pt x="3052301" y="2559821"/>
                  <a:pt x="3062673" y="2570193"/>
                  <a:pt x="3062673" y="2582987"/>
                </a:cubicBezTo>
                <a:cubicBezTo>
                  <a:pt x="3062673" y="2595781"/>
                  <a:pt x="3052301" y="2606153"/>
                  <a:pt x="3039507" y="2606153"/>
                </a:cubicBezTo>
                <a:cubicBezTo>
                  <a:pt x="3026713" y="2606153"/>
                  <a:pt x="3016341" y="2595781"/>
                  <a:pt x="3016341" y="2582987"/>
                </a:cubicBezTo>
                <a:cubicBezTo>
                  <a:pt x="3016341" y="2570193"/>
                  <a:pt x="3026713" y="2559821"/>
                  <a:pt x="3039507" y="2559821"/>
                </a:cubicBezTo>
                <a:close/>
                <a:moveTo>
                  <a:pt x="2862409" y="2559821"/>
                </a:moveTo>
                <a:cubicBezTo>
                  <a:pt x="2875203" y="2559821"/>
                  <a:pt x="2885575" y="2570193"/>
                  <a:pt x="2885575" y="2582987"/>
                </a:cubicBezTo>
                <a:cubicBezTo>
                  <a:pt x="2885575" y="2595781"/>
                  <a:pt x="2875203" y="2606153"/>
                  <a:pt x="2862409" y="2606153"/>
                </a:cubicBezTo>
                <a:cubicBezTo>
                  <a:pt x="2849615" y="2606153"/>
                  <a:pt x="2839243" y="2595781"/>
                  <a:pt x="2839243" y="2582987"/>
                </a:cubicBezTo>
                <a:cubicBezTo>
                  <a:pt x="2839243" y="2570193"/>
                  <a:pt x="2849615" y="2559821"/>
                  <a:pt x="2862409" y="2559821"/>
                </a:cubicBezTo>
                <a:close/>
                <a:moveTo>
                  <a:pt x="2685310" y="2559821"/>
                </a:moveTo>
                <a:cubicBezTo>
                  <a:pt x="2698104" y="2559821"/>
                  <a:pt x="2708476" y="2570193"/>
                  <a:pt x="2708476" y="2582987"/>
                </a:cubicBezTo>
                <a:cubicBezTo>
                  <a:pt x="2708476" y="2595781"/>
                  <a:pt x="2698104" y="2606153"/>
                  <a:pt x="2685310" y="2606153"/>
                </a:cubicBezTo>
                <a:cubicBezTo>
                  <a:pt x="2672516" y="2606153"/>
                  <a:pt x="2662144" y="2595781"/>
                  <a:pt x="2662144" y="2582987"/>
                </a:cubicBezTo>
                <a:cubicBezTo>
                  <a:pt x="2662144" y="2570193"/>
                  <a:pt x="2672516" y="2559821"/>
                  <a:pt x="2685310" y="2559821"/>
                </a:cubicBezTo>
                <a:close/>
                <a:moveTo>
                  <a:pt x="2508211" y="2559821"/>
                </a:moveTo>
                <a:cubicBezTo>
                  <a:pt x="2521005" y="2559821"/>
                  <a:pt x="2531377" y="2570193"/>
                  <a:pt x="2531377" y="2582987"/>
                </a:cubicBezTo>
                <a:cubicBezTo>
                  <a:pt x="2531377" y="2595781"/>
                  <a:pt x="2521005" y="2606153"/>
                  <a:pt x="2508211" y="2606153"/>
                </a:cubicBezTo>
                <a:cubicBezTo>
                  <a:pt x="2495417" y="2606153"/>
                  <a:pt x="2485045" y="2595781"/>
                  <a:pt x="2485045" y="2582987"/>
                </a:cubicBezTo>
                <a:cubicBezTo>
                  <a:pt x="2485045" y="2570193"/>
                  <a:pt x="2495417" y="2559821"/>
                  <a:pt x="2508211" y="2559821"/>
                </a:cubicBezTo>
                <a:close/>
                <a:moveTo>
                  <a:pt x="2331112" y="2559821"/>
                </a:moveTo>
                <a:cubicBezTo>
                  <a:pt x="2343906" y="2559821"/>
                  <a:pt x="2354278" y="2570193"/>
                  <a:pt x="2354278" y="2582987"/>
                </a:cubicBezTo>
                <a:cubicBezTo>
                  <a:pt x="2354278" y="2595781"/>
                  <a:pt x="2343906" y="2606153"/>
                  <a:pt x="2331112" y="2606153"/>
                </a:cubicBezTo>
                <a:cubicBezTo>
                  <a:pt x="2318318" y="2606153"/>
                  <a:pt x="2307946" y="2595781"/>
                  <a:pt x="2307946" y="2582987"/>
                </a:cubicBezTo>
                <a:cubicBezTo>
                  <a:pt x="2307946" y="2570193"/>
                  <a:pt x="2318318" y="2559821"/>
                  <a:pt x="2331112" y="2559821"/>
                </a:cubicBezTo>
                <a:close/>
                <a:moveTo>
                  <a:pt x="2154013" y="2559821"/>
                </a:moveTo>
                <a:cubicBezTo>
                  <a:pt x="2166807" y="2559821"/>
                  <a:pt x="2177179" y="2570193"/>
                  <a:pt x="2177179" y="2582987"/>
                </a:cubicBezTo>
                <a:cubicBezTo>
                  <a:pt x="2177179" y="2595781"/>
                  <a:pt x="2166807" y="2606153"/>
                  <a:pt x="2154013" y="2606153"/>
                </a:cubicBezTo>
                <a:cubicBezTo>
                  <a:pt x="2141219" y="2606153"/>
                  <a:pt x="2130847" y="2595781"/>
                  <a:pt x="2130847" y="2582987"/>
                </a:cubicBezTo>
                <a:cubicBezTo>
                  <a:pt x="2130847" y="2570193"/>
                  <a:pt x="2141219" y="2559821"/>
                  <a:pt x="2154013" y="2559821"/>
                </a:cubicBezTo>
                <a:close/>
                <a:moveTo>
                  <a:pt x="1976914" y="2559821"/>
                </a:moveTo>
                <a:cubicBezTo>
                  <a:pt x="1989708" y="2559821"/>
                  <a:pt x="2000080" y="2570193"/>
                  <a:pt x="2000080" y="2582987"/>
                </a:cubicBezTo>
                <a:cubicBezTo>
                  <a:pt x="2000080" y="2595781"/>
                  <a:pt x="1989708" y="2606153"/>
                  <a:pt x="1976914" y="2606153"/>
                </a:cubicBezTo>
                <a:cubicBezTo>
                  <a:pt x="1964120" y="2606153"/>
                  <a:pt x="1953748" y="2595781"/>
                  <a:pt x="1953748" y="2582987"/>
                </a:cubicBezTo>
                <a:cubicBezTo>
                  <a:pt x="1953748" y="2570193"/>
                  <a:pt x="1964120" y="2559821"/>
                  <a:pt x="1976914" y="2559821"/>
                </a:cubicBezTo>
                <a:close/>
                <a:moveTo>
                  <a:pt x="1799815" y="2559821"/>
                </a:moveTo>
                <a:cubicBezTo>
                  <a:pt x="1812609" y="2559821"/>
                  <a:pt x="1822981" y="2570193"/>
                  <a:pt x="1822981" y="2582987"/>
                </a:cubicBezTo>
                <a:cubicBezTo>
                  <a:pt x="1822981" y="2595781"/>
                  <a:pt x="1812609" y="2606153"/>
                  <a:pt x="1799815" y="2606153"/>
                </a:cubicBezTo>
                <a:cubicBezTo>
                  <a:pt x="1787021" y="2606153"/>
                  <a:pt x="1776649" y="2595781"/>
                  <a:pt x="1776649" y="2582987"/>
                </a:cubicBezTo>
                <a:cubicBezTo>
                  <a:pt x="1776649" y="2570193"/>
                  <a:pt x="1787021" y="2559821"/>
                  <a:pt x="1799815" y="2559821"/>
                </a:cubicBezTo>
                <a:close/>
                <a:moveTo>
                  <a:pt x="1625304" y="2559821"/>
                </a:moveTo>
                <a:cubicBezTo>
                  <a:pt x="1638100" y="2559821"/>
                  <a:pt x="1648473" y="2570193"/>
                  <a:pt x="1648473" y="2582987"/>
                </a:cubicBezTo>
                <a:cubicBezTo>
                  <a:pt x="1648473" y="2595781"/>
                  <a:pt x="1638100" y="2606153"/>
                  <a:pt x="1625304" y="2606153"/>
                </a:cubicBezTo>
                <a:cubicBezTo>
                  <a:pt x="1612510" y="2606153"/>
                  <a:pt x="1602137" y="2595781"/>
                  <a:pt x="1602137" y="2582987"/>
                </a:cubicBezTo>
                <a:cubicBezTo>
                  <a:pt x="1602137" y="2570193"/>
                  <a:pt x="1612510" y="2559821"/>
                  <a:pt x="1625304" y="2559821"/>
                </a:cubicBezTo>
                <a:close/>
                <a:moveTo>
                  <a:pt x="1448213" y="2559821"/>
                </a:moveTo>
                <a:cubicBezTo>
                  <a:pt x="1461006" y="2559821"/>
                  <a:pt x="1471377" y="2570193"/>
                  <a:pt x="1471377" y="2582987"/>
                </a:cubicBezTo>
                <a:cubicBezTo>
                  <a:pt x="1471377" y="2595781"/>
                  <a:pt x="1461006" y="2606153"/>
                  <a:pt x="1448213" y="2606153"/>
                </a:cubicBezTo>
                <a:cubicBezTo>
                  <a:pt x="1435419" y="2606153"/>
                  <a:pt x="1425046" y="2595781"/>
                  <a:pt x="1425046" y="2582987"/>
                </a:cubicBezTo>
                <a:cubicBezTo>
                  <a:pt x="1425046" y="2570193"/>
                  <a:pt x="1435419" y="2559821"/>
                  <a:pt x="1448213" y="2559821"/>
                </a:cubicBezTo>
                <a:close/>
                <a:moveTo>
                  <a:pt x="1271113" y="2559821"/>
                </a:moveTo>
                <a:cubicBezTo>
                  <a:pt x="1283907" y="2559821"/>
                  <a:pt x="1294280" y="2570193"/>
                  <a:pt x="1294280" y="2582987"/>
                </a:cubicBezTo>
                <a:cubicBezTo>
                  <a:pt x="1294280" y="2595781"/>
                  <a:pt x="1283907" y="2606153"/>
                  <a:pt x="1271113" y="2606153"/>
                </a:cubicBezTo>
                <a:cubicBezTo>
                  <a:pt x="1258320" y="2606153"/>
                  <a:pt x="1247948" y="2595781"/>
                  <a:pt x="1247948" y="2582987"/>
                </a:cubicBezTo>
                <a:cubicBezTo>
                  <a:pt x="1247948" y="2570193"/>
                  <a:pt x="1258320" y="2559821"/>
                  <a:pt x="1271113" y="2559821"/>
                </a:cubicBezTo>
                <a:close/>
                <a:moveTo>
                  <a:pt x="1094019" y="2559821"/>
                </a:moveTo>
                <a:cubicBezTo>
                  <a:pt x="1106814" y="2559821"/>
                  <a:pt x="1117186" y="2570193"/>
                  <a:pt x="1117186" y="2582987"/>
                </a:cubicBezTo>
                <a:cubicBezTo>
                  <a:pt x="1117186" y="2595781"/>
                  <a:pt x="1106814" y="2606153"/>
                  <a:pt x="1094019" y="2606153"/>
                </a:cubicBezTo>
                <a:cubicBezTo>
                  <a:pt x="1081223" y="2606153"/>
                  <a:pt x="1070851" y="2595781"/>
                  <a:pt x="1070851" y="2582987"/>
                </a:cubicBezTo>
                <a:cubicBezTo>
                  <a:pt x="1070851" y="2570193"/>
                  <a:pt x="1081223" y="2559821"/>
                  <a:pt x="1094019" y="2559821"/>
                </a:cubicBezTo>
                <a:close/>
                <a:moveTo>
                  <a:pt x="916919" y="2559821"/>
                </a:moveTo>
                <a:cubicBezTo>
                  <a:pt x="929711" y="2559821"/>
                  <a:pt x="940083" y="2570193"/>
                  <a:pt x="940083" y="2582987"/>
                </a:cubicBezTo>
                <a:cubicBezTo>
                  <a:pt x="940083" y="2595781"/>
                  <a:pt x="929711" y="2606153"/>
                  <a:pt x="916919" y="2606153"/>
                </a:cubicBezTo>
                <a:cubicBezTo>
                  <a:pt x="904122" y="2606153"/>
                  <a:pt x="893752" y="2595781"/>
                  <a:pt x="893752" y="2582987"/>
                </a:cubicBezTo>
                <a:cubicBezTo>
                  <a:pt x="893752" y="2570193"/>
                  <a:pt x="904122" y="2559821"/>
                  <a:pt x="916919" y="2559821"/>
                </a:cubicBezTo>
                <a:close/>
                <a:moveTo>
                  <a:pt x="739820" y="2559821"/>
                </a:moveTo>
                <a:cubicBezTo>
                  <a:pt x="752615" y="2559821"/>
                  <a:pt x="762987" y="2570193"/>
                  <a:pt x="762987" y="2582987"/>
                </a:cubicBezTo>
                <a:cubicBezTo>
                  <a:pt x="762987" y="2595781"/>
                  <a:pt x="752615" y="2606153"/>
                  <a:pt x="739820" y="2606153"/>
                </a:cubicBezTo>
                <a:cubicBezTo>
                  <a:pt x="727026" y="2606153"/>
                  <a:pt x="716654" y="2595781"/>
                  <a:pt x="716654" y="2582987"/>
                </a:cubicBezTo>
                <a:cubicBezTo>
                  <a:pt x="716654" y="2570193"/>
                  <a:pt x="727026" y="2559821"/>
                  <a:pt x="739820" y="2559821"/>
                </a:cubicBezTo>
                <a:close/>
                <a:moveTo>
                  <a:pt x="562720" y="2559821"/>
                </a:moveTo>
                <a:cubicBezTo>
                  <a:pt x="575514" y="2559821"/>
                  <a:pt x="585886" y="2570193"/>
                  <a:pt x="585886" y="2582987"/>
                </a:cubicBezTo>
                <a:cubicBezTo>
                  <a:pt x="585886" y="2595781"/>
                  <a:pt x="575514" y="2606153"/>
                  <a:pt x="562720" y="2606153"/>
                </a:cubicBezTo>
                <a:cubicBezTo>
                  <a:pt x="549926" y="2606153"/>
                  <a:pt x="539554" y="2595781"/>
                  <a:pt x="539554" y="2582987"/>
                </a:cubicBezTo>
                <a:cubicBezTo>
                  <a:pt x="539554" y="2570193"/>
                  <a:pt x="549926" y="2559821"/>
                  <a:pt x="562720" y="2559821"/>
                </a:cubicBezTo>
                <a:close/>
                <a:moveTo>
                  <a:pt x="385622" y="2559821"/>
                </a:moveTo>
                <a:cubicBezTo>
                  <a:pt x="398416" y="2559821"/>
                  <a:pt x="408787" y="2570193"/>
                  <a:pt x="408787" y="2582987"/>
                </a:cubicBezTo>
                <a:cubicBezTo>
                  <a:pt x="408787" y="2595781"/>
                  <a:pt x="398416" y="2606153"/>
                  <a:pt x="385622" y="2606153"/>
                </a:cubicBezTo>
                <a:cubicBezTo>
                  <a:pt x="372828" y="2606153"/>
                  <a:pt x="362456" y="2595781"/>
                  <a:pt x="362456" y="2582987"/>
                </a:cubicBezTo>
                <a:cubicBezTo>
                  <a:pt x="362456" y="2570193"/>
                  <a:pt x="372828" y="2559821"/>
                  <a:pt x="385622" y="2559821"/>
                </a:cubicBezTo>
                <a:close/>
                <a:moveTo>
                  <a:pt x="208521" y="2559821"/>
                </a:moveTo>
                <a:cubicBezTo>
                  <a:pt x="221315" y="2559821"/>
                  <a:pt x="231687" y="2570193"/>
                  <a:pt x="231687" y="2582987"/>
                </a:cubicBezTo>
                <a:cubicBezTo>
                  <a:pt x="231687" y="2595781"/>
                  <a:pt x="221315" y="2606153"/>
                  <a:pt x="208521" y="2606153"/>
                </a:cubicBezTo>
                <a:cubicBezTo>
                  <a:pt x="195727" y="2606153"/>
                  <a:pt x="185355" y="2595781"/>
                  <a:pt x="185355" y="2582987"/>
                </a:cubicBezTo>
                <a:cubicBezTo>
                  <a:pt x="185355" y="2570193"/>
                  <a:pt x="195727" y="2559821"/>
                  <a:pt x="208521" y="2559821"/>
                </a:cubicBezTo>
                <a:close/>
                <a:moveTo>
                  <a:pt x="31422" y="2559821"/>
                </a:moveTo>
                <a:cubicBezTo>
                  <a:pt x="44216" y="2559821"/>
                  <a:pt x="54588" y="2570193"/>
                  <a:pt x="54588" y="2582987"/>
                </a:cubicBezTo>
                <a:cubicBezTo>
                  <a:pt x="54588" y="2595781"/>
                  <a:pt x="44216" y="2606153"/>
                  <a:pt x="31422" y="2606153"/>
                </a:cubicBezTo>
                <a:cubicBezTo>
                  <a:pt x="18629" y="2606153"/>
                  <a:pt x="8257" y="2595781"/>
                  <a:pt x="8257" y="2582987"/>
                </a:cubicBezTo>
                <a:cubicBezTo>
                  <a:pt x="8257" y="2570193"/>
                  <a:pt x="18629" y="2559821"/>
                  <a:pt x="31422" y="2559821"/>
                </a:cubicBezTo>
                <a:close/>
                <a:moveTo>
                  <a:pt x="3385444" y="2365748"/>
                </a:moveTo>
                <a:cubicBezTo>
                  <a:pt x="3398238" y="2365748"/>
                  <a:pt x="3408610" y="2376120"/>
                  <a:pt x="3408610" y="2388914"/>
                </a:cubicBezTo>
                <a:cubicBezTo>
                  <a:pt x="3408610" y="2401708"/>
                  <a:pt x="3398238" y="2412080"/>
                  <a:pt x="3385444" y="2412080"/>
                </a:cubicBezTo>
                <a:cubicBezTo>
                  <a:pt x="3372650" y="2412080"/>
                  <a:pt x="3362278" y="2401708"/>
                  <a:pt x="3362278" y="2388914"/>
                </a:cubicBezTo>
                <a:cubicBezTo>
                  <a:pt x="3362278" y="2376120"/>
                  <a:pt x="3372650" y="2365748"/>
                  <a:pt x="3385444" y="2365748"/>
                </a:cubicBezTo>
                <a:close/>
                <a:moveTo>
                  <a:pt x="3208349" y="2365748"/>
                </a:moveTo>
                <a:cubicBezTo>
                  <a:pt x="3221143" y="2365748"/>
                  <a:pt x="3231515" y="2376120"/>
                  <a:pt x="3231515" y="2388914"/>
                </a:cubicBezTo>
                <a:cubicBezTo>
                  <a:pt x="3231515" y="2401708"/>
                  <a:pt x="3221143" y="2412080"/>
                  <a:pt x="3208349" y="2412080"/>
                </a:cubicBezTo>
                <a:cubicBezTo>
                  <a:pt x="3195555" y="2412080"/>
                  <a:pt x="3185183" y="2401708"/>
                  <a:pt x="3185183" y="2388914"/>
                </a:cubicBezTo>
                <a:cubicBezTo>
                  <a:pt x="3185183" y="2376120"/>
                  <a:pt x="3195555" y="2365748"/>
                  <a:pt x="3208349" y="2365748"/>
                </a:cubicBezTo>
                <a:close/>
                <a:moveTo>
                  <a:pt x="3031250" y="2365748"/>
                </a:moveTo>
                <a:cubicBezTo>
                  <a:pt x="3044044" y="2365748"/>
                  <a:pt x="3054416" y="2376120"/>
                  <a:pt x="3054416" y="2388914"/>
                </a:cubicBezTo>
                <a:cubicBezTo>
                  <a:pt x="3054416" y="2401708"/>
                  <a:pt x="3044044" y="2412080"/>
                  <a:pt x="3031250" y="2412080"/>
                </a:cubicBezTo>
                <a:cubicBezTo>
                  <a:pt x="3018456" y="2412080"/>
                  <a:pt x="3008084" y="2401708"/>
                  <a:pt x="3008084" y="2388914"/>
                </a:cubicBezTo>
                <a:cubicBezTo>
                  <a:pt x="3008084" y="2376120"/>
                  <a:pt x="3018456" y="2365748"/>
                  <a:pt x="3031250" y="2365748"/>
                </a:cubicBezTo>
                <a:close/>
                <a:moveTo>
                  <a:pt x="2854151" y="2365748"/>
                </a:moveTo>
                <a:cubicBezTo>
                  <a:pt x="2866945" y="2365748"/>
                  <a:pt x="2877317" y="2376120"/>
                  <a:pt x="2877317" y="2388914"/>
                </a:cubicBezTo>
                <a:cubicBezTo>
                  <a:pt x="2877317" y="2401708"/>
                  <a:pt x="2866945" y="2412080"/>
                  <a:pt x="2854151" y="2412080"/>
                </a:cubicBezTo>
                <a:cubicBezTo>
                  <a:pt x="2841357" y="2412080"/>
                  <a:pt x="2830985" y="2401708"/>
                  <a:pt x="2830985" y="2388914"/>
                </a:cubicBezTo>
                <a:cubicBezTo>
                  <a:pt x="2830985" y="2376120"/>
                  <a:pt x="2841357" y="2365748"/>
                  <a:pt x="2854151" y="2365748"/>
                </a:cubicBezTo>
                <a:close/>
                <a:moveTo>
                  <a:pt x="2677052" y="2365748"/>
                </a:moveTo>
                <a:cubicBezTo>
                  <a:pt x="2689846" y="2365748"/>
                  <a:pt x="2700218" y="2376120"/>
                  <a:pt x="2700218" y="2388914"/>
                </a:cubicBezTo>
                <a:cubicBezTo>
                  <a:pt x="2700218" y="2401708"/>
                  <a:pt x="2689846" y="2412080"/>
                  <a:pt x="2677052" y="2412080"/>
                </a:cubicBezTo>
                <a:cubicBezTo>
                  <a:pt x="2664258" y="2412080"/>
                  <a:pt x="2653886" y="2401708"/>
                  <a:pt x="2653886" y="2388914"/>
                </a:cubicBezTo>
                <a:cubicBezTo>
                  <a:pt x="2653886" y="2376120"/>
                  <a:pt x="2664258" y="2365748"/>
                  <a:pt x="2677052" y="2365748"/>
                </a:cubicBezTo>
                <a:close/>
                <a:moveTo>
                  <a:pt x="2499953" y="2365748"/>
                </a:moveTo>
                <a:cubicBezTo>
                  <a:pt x="2512747" y="2365748"/>
                  <a:pt x="2523119" y="2376120"/>
                  <a:pt x="2523119" y="2388914"/>
                </a:cubicBezTo>
                <a:cubicBezTo>
                  <a:pt x="2523119" y="2401708"/>
                  <a:pt x="2512747" y="2412080"/>
                  <a:pt x="2499953" y="2412080"/>
                </a:cubicBezTo>
                <a:cubicBezTo>
                  <a:pt x="2487159" y="2412080"/>
                  <a:pt x="2476787" y="2401708"/>
                  <a:pt x="2476787" y="2388914"/>
                </a:cubicBezTo>
                <a:cubicBezTo>
                  <a:pt x="2476787" y="2376120"/>
                  <a:pt x="2487159" y="2365748"/>
                  <a:pt x="2499953" y="2365748"/>
                </a:cubicBezTo>
                <a:close/>
                <a:moveTo>
                  <a:pt x="2322855" y="2365748"/>
                </a:moveTo>
                <a:cubicBezTo>
                  <a:pt x="2335649" y="2365748"/>
                  <a:pt x="2346021" y="2376120"/>
                  <a:pt x="2346021" y="2388914"/>
                </a:cubicBezTo>
                <a:cubicBezTo>
                  <a:pt x="2346021" y="2401708"/>
                  <a:pt x="2335649" y="2412080"/>
                  <a:pt x="2322855" y="2412080"/>
                </a:cubicBezTo>
                <a:cubicBezTo>
                  <a:pt x="2310061" y="2412080"/>
                  <a:pt x="2299689" y="2401708"/>
                  <a:pt x="2299689" y="2388914"/>
                </a:cubicBezTo>
                <a:cubicBezTo>
                  <a:pt x="2299689" y="2376120"/>
                  <a:pt x="2310061" y="2365748"/>
                  <a:pt x="2322855" y="2365748"/>
                </a:cubicBezTo>
                <a:close/>
                <a:moveTo>
                  <a:pt x="2145756" y="2365748"/>
                </a:moveTo>
                <a:cubicBezTo>
                  <a:pt x="2158550" y="2365748"/>
                  <a:pt x="2168922" y="2376120"/>
                  <a:pt x="2168922" y="2388914"/>
                </a:cubicBezTo>
                <a:cubicBezTo>
                  <a:pt x="2168922" y="2401708"/>
                  <a:pt x="2158550" y="2412080"/>
                  <a:pt x="2145756" y="2412080"/>
                </a:cubicBezTo>
                <a:cubicBezTo>
                  <a:pt x="2132962" y="2412080"/>
                  <a:pt x="2122590" y="2401708"/>
                  <a:pt x="2122590" y="2388914"/>
                </a:cubicBezTo>
                <a:cubicBezTo>
                  <a:pt x="2122590" y="2376120"/>
                  <a:pt x="2132962" y="2365748"/>
                  <a:pt x="2145756" y="2365748"/>
                </a:cubicBezTo>
                <a:close/>
                <a:moveTo>
                  <a:pt x="1968657" y="2365748"/>
                </a:moveTo>
                <a:cubicBezTo>
                  <a:pt x="1981451" y="2365748"/>
                  <a:pt x="1991823" y="2376120"/>
                  <a:pt x="1991823" y="2388914"/>
                </a:cubicBezTo>
                <a:cubicBezTo>
                  <a:pt x="1991823" y="2401708"/>
                  <a:pt x="1981451" y="2412080"/>
                  <a:pt x="1968657" y="2412080"/>
                </a:cubicBezTo>
                <a:cubicBezTo>
                  <a:pt x="1955863" y="2412080"/>
                  <a:pt x="1945491" y="2401708"/>
                  <a:pt x="1945491" y="2388914"/>
                </a:cubicBezTo>
                <a:cubicBezTo>
                  <a:pt x="1945491" y="2376120"/>
                  <a:pt x="1955863" y="2365748"/>
                  <a:pt x="1968657" y="2365748"/>
                </a:cubicBezTo>
                <a:close/>
                <a:moveTo>
                  <a:pt x="1791558" y="2365748"/>
                </a:moveTo>
                <a:cubicBezTo>
                  <a:pt x="1804352" y="2365748"/>
                  <a:pt x="1814724" y="2376120"/>
                  <a:pt x="1814724" y="2388914"/>
                </a:cubicBezTo>
                <a:cubicBezTo>
                  <a:pt x="1814724" y="2401708"/>
                  <a:pt x="1804352" y="2412080"/>
                  <a:pt x="1791558" y="2412080"/>
                </a:cubicBezTo>
                <a:cubicBezTo>
                  <a:pt x="1778764" y="2412080"/>
                  <a:pt x="1768392" y="2401708"/>
                  <a:pt x="1768392" y="2388914"/>
                </a:cubicBezTo>
                <a:cubicBezTo>
                  <a:pt x="1768392" y="2376120"/>
                  <a:pt x="1778764" y="2365748"/>
                  <a:pt x="1791558" y="2365748"/>
                </a:cubicBezTo>
                <a:close/>
                <a:moveTo>
                  <a:pt x="1617048" y="2365748"/>
                </a:moveTo>
                <a:cubicBezTo>
                  <a:pt x="1629843" y="2365748"/>
                  <a:pt x="1640217" y="2376120"/>
                  <a:pt x="1640217" y="2388914"/>
                </a:cubicBezTo>
                <a:cubicBezTo>
                  <a:pt x="1640217" y="2401708"/>
                  <a:pt x="1629843" y="2412080"/>
                  <a:pt x="1617048" y="2412080"/>
                </a:cubicBezTo>
                <a:cubicBezTo>
                  <a:pt x="1604252" y="2412080"/>
                  <a:pt x="1593879" y="2401708"/>
                  <a:pt x="1593879" y="2388914"/>
                </a:cubicBezTo>
                <a:cubicBezTo>
                  <a:pt x="1593879" y="2376120"/>
                  <a:pt x="1604252" y="2365748"/>
                  <a:pt x="1617048" y="2365748"/>
                </a:cubicBezTo>
                <a:close/>
                <a:moveTo>
                  <a:pt x="1439956" y="2365748"/>
                </a:moveTo>
                <a:cubicBezTo>
                  <a:pt x="1452750" y="2365748"/>
                  <a:pt x="1463122" y="2376120"/>
                  <a:pt x="1463122" y="2388914"/>
                </a:cubicBezTo>
                <a:cubicBezTo>
                  <a:pt x="1463122" y="2401708"/>
                  <a:pt x="1452750" y="2412080"/>
                  <a:pt x="1439956" y="2412080"/>
                </a:cubicBezTo>
                <a:cubicBezTo>
                  <a:pt x="1427162" y="2412080"/>
                  <a:pt x="1416790" y="2401708"/>
                  <a:pt x="1416790" y="2388914"/>
                </a:cubicBezTo>
                <a:cubicBezTo>
                  <a:pt x="1416790" y="2376120"/>
                  <a:pt x="1427162" y="2365748"/>
                  <a:pt x="1439956" y="2365748"/>
                </a:cubicBezTo>
                <a:close/>
                <a:moveTo>
                  <a:pt x="1262858" y="2365748"/>
                </a:moveTo>
                <a:cubicBezTo>
                  <a:pt x="1275651" y="2365748"/>
                  <a:pt x="1286023" y="2376120"/>
                  <a:pt x="1286023" y="2388914"/>
                </a:cubicBezTo>
                <a:cubicBezTo>
                  <a:pt x="1286023" y="2401708"/>
                  <a:pt x="1275651" y="2412080"/>
                  <a:pt x="1262858" y="2412080"/>
                </a:cubicBezTo>
                <a:cubicBezTo>
                  <a:pt x="1250063" y="2412080"/>
                  <a:pt x="1239693" y="2401708"/>
                  <a:pt x="1239693" y="2388914"/>
                </a:cubicBezTo>
                <a:cubicBezTo>
                  <a:pt x="1239693" y="2376120"/>
                  <a:pt x="1250063" y="2365748"/>
                  <a:pt x="1262858" y="2365748"/>
                </a:cubicBezTo>
                <a:close/>
                <a:moveTo>
                  <a:pt x="1085761" y="2365748"/>
                </a:moveTo>
                <a:cubicBezTo>
                  <a:pt x="1098556" y="2365748"/>
                  <a:pt x="1108929" y="2376120"/>
                  <a:pt x="1108929" y="2388914"/>
                </a:cubicBezTo>
                <a:cubicBezTo>
                  <a:pt x="1108929" y="2401708"/>
                  <a:pt x="1098556" y="2412080"/>
                  <a:pt x="1085761" y="2412080"/>
                </a:cubicBezTo>
                <a:cubicBezTo>
                  <a:pt x="1072966" y="2412080"/>
                  <a:pt x="1062593" y="2401708"/>
                  <a:pt x="1062593" y="2388914"/>
                </a:cubicBezTo>
                <a:cubicBezTo>
                  <a:pt x="1062593" y="2376120"/>
                  <a:pt x="1072966" y="2365748"/>
                  <a:pt x="1085761" y="2365748"/>
                </a:cubicBezTo>
                <a:close/>
                <a:moveTo>
                  <a:pt x="908661" y="2365748"/>
                </a:moveTo>
                <a:cubicBezTo>
                  <a:pt x="921455" y="2365748"/>
                  <a:pt x="931827" y="2376120"/>
                  <a:pt x="931827" y="2388914"/>
                </a:cubicBezTo>
                <a:cubicBezTo>
                  <a:pt x="931827" y="2401708"/>
                  <a:pt x="921455" y="2412080"/>
                  <a:pt x="908661" y="2412080"/>
                </a:cubicBezTo>
                <a:cubicBezTo>
                  <a:pt x="895867" y="2412080"/>
                  <a:pt x="885496" y="2401708"/>
                  <a:pt x="885496" y="2388914"/>
                </a:cubicBezTo>
                <a:cubicBezTo>
                  <a:pt x="885496" y="2376120"/>
                  <a:pt x="895867" y="2365748"/>
                  <a:pt x="908661" y="2365748"/>
                </a:cubicBezTo>
                <a:close/>
                <a:moveTo>
                  <a:pt x="731563" y="2365748"/>
                </a:moveTo>
                <a:cubicBezTo>
                  <a:pt x="744357" y="2365748"/>
                  <a:pt x="754729" y="2376120"/>
                  <a:pt x="754729" y="2388914"/>
                </a:cubicBezTo>
                <a:cubicBezTo>
                  <a:pt x="754729" y="2401708"/>
                  <a:pt x="744357" y="2412080"/>
                  <a:pt x="731563" y="2412080"/>
                </a:cubicBezTo>
                <a:cubicBezTo>
                  <a:pt x="718769" y="2412080"/>
                  <a:pt x="708397" y="2401708"/>
                  <a:pt x="708397" y="2388914"/>
                </a:cubicBezTo>
                <a:cubicBezTo>
                  <a:pt x="708397" y="2376120"/>
                  <a:pt x="718769" y="2365748"/>
                  <a:pt x="731563" y="2365748"/>
                </a:cubicBezTo>
                <a:close/>
                <a:moveTo>
                  <a:pt x="554463" y="2365748"/>
                </a:moveTo>
                <a:cubicBezTo>
                  <a:pt x="567257" y="2365748"/>
                  <a:pt x="577630" y="2376120"/>
                  <a:pt x="577630" y="2388914"/>
                </a:cubicBezTo>
                <a:cubicBezTo>
                  <a:pt x="577630" y="2401708"/>
                  <a:pt x="567257" y="2412080"/>
                  <a:pt x="554463" y="2412080"/>
                </a:cubicBezTo>
                <a:cubicBezTo>
                  <a:pt x="541669" y="2412080"/>
                  <a:pt x="531297" y="2401708"/>
                  <a:pt x="531297" y="2388914"/>
                </a:cubicBezTo>
                <a:cubicBezTo>
                  <a:pt x="531297" y="2376120"/>
                  <a:pt x="541669" y="2365748"/>
                  <a:pt x="554463" y="2365748"/>
                </a:cubicBezTo>
                <a:close/>
                <a:moveTo>
                  <a:pt x="377365" y="2365748"/>
                </a:moveTo>
                <a:cubicBezTo>
                  <a:pt x="390160" y="2365748"/>
                  <a:pt x="400532" y="2376120"/>
                  <a:pt x="400532" y="2388914"/>
                </a:cubicBezTo>
                <a:cubicBezTo>
                  <a:pt x="400532" y="2401708"/>
                  <a:pt x="390160" y="2412080"/>
                  <a:pt x="377365" y="2412080"/>
                </a:cubicBezTo>
                <a:cubicBezTo>
                  <a:pt x="364571" y="2412080"/>
                  <a:pt x="354199" y="2401708"/>
                  <a:pt x="354199" y="2388914"/>
                </a:cubicBezTo>
                <a:cubicBezTo>
                  <a:pt x="354199" y="2376120"/>
                  <a:pt x="364571" y="2365748"/>
                  <a:pt x="377365" y="2365748"/>
                </a:cubicBezTo>
                <a:close/>
                <a:moveTo>
                  <a:pt x="200265" y="2365748"/>
                </a:moveTo>
                <a:cubicBezTo>
                  <a:pt x="213058" y="2365748"/>
                  <a:pt x="223430" y="2376120"/>
                  <a:pt x="223430" y="2388914"/>
                </a:cubicBezTo>
                <a:cubicBezTo>
                  <a:pt x="223430" y="2401708"/>
                  <a:pt x="213058" y="2412080"/>
                  <a:pt x="200265" y="2412080"/>
                </a:cubicBezTo>
                <a:cubicBezTo>
                  <a:pt x="187471" y="2412080"/>
                  <a:pt x="177099" y="2401708"/>
                  <a:pt x="177099" y="2388914"/>
                </a:cubicBezTo>
                <a:cubicBezTo>
                  <a:pt x="177099" y="2376120"/>
                  <a:pt x="187471" y="2365748"/>
                  <a:pt x="200265" y="2365748"/>
                </a:cubicBezTo>
                <a:close/>
                <a:moveTo>
                  <a:pt x="23166" y="2365748"/>
                </a:moveTo>
                <a:cubicBezTo>
                  <a:pt x="35960" y="2365748"/>
                  <a:pt x="46332" y="2376120"/>
                  <a:pt x="46332" y="2388914"/>
                </a:cubicBezTo>
                <a:cubicBezTo>
                  <a:pt x="46332" y="2401708"/>
                  <a:pt x="35960" y="2412080"/>
                  <a:pt x="23166" y="2412080"/>
                </a:cubicBezTo>
                <a:cubicBezTo>
                  <a:pt x="10372" y="2412080"/>
                  <a:pt x="0" y="2401708"/>
                  <a:pt x="0" y="2388914"/>
                </a:cubicBezTo>
                <a:cubicBezTo>
                  <a:pt x="0" y="2376120"/>
                  <a:pt x="10372" y="2365748"/>
                  <a:pt x="23166" y="2365748"/>
                </a:cubicBezTo>
                <a:close/>
                <a:moveTo>
                  <a:pt x="3387508" y="2194384"/>
                </a:moveTo>
                <a:cubicBezTo>
                  <a:pt x="3400302" y="2194384"/>
                  <a:pt x="3410674" y="2204756"/>
                  <a:pt x="3410674" y="2217550"/>
                </a:cubicBezTo>
                <a:cubicBezTo>
                  <a:pt x="3410674" y="2230344"/>
                  <a:pt x="3400302" y="2240716"/>
                  <a:pt x="3387508" y="2240716"/>
                </a:cubicBezTo>
                <a:cubicBezTo>
                  <a:pt x="3374714" y="2240716"/>
                  <a:pt x="3364342" y="2230344"/>
                  <a:pt x="3364342" y="2217550"/>
                </a:cubicBezTo>
                <a:cubicBezTo>
                  <a:pt x="3364342" y="2204756"/>
                  <a:pt x="3374714" y="2194384"/>
                  <a:pt x="3387508" y="2194384"/>
                </a:cubicBezTo>
                <a:close/>
                <a:moveTo>
                  <a:pt x="3210413" y="2194384"/>
                </a:moveTo>
                <a:cubicBezTo>
                  <a:pt x="3223207" y="2194384"/>
                  <a:pt x="3233579" y="2204756"/>
                  <a:pt x="3233579" y="2217550"/>
                </a:cubicBezTo>
                <a:cubicBezTo>
                  <a:pt x="3233579" y="2230344"/>
                  <a:pt x="3223207" y="2240716"/>
                  <a:pt x="3210413" y="2240716"/>
                </a:cubicBezTo>
                <a:cubicBezTo>
                  <a:pt x="3197619" y="2240716"/>
                  <a:pt x="3187247" y="2230344"/>
                  <a:pt x="3187247" y="2217550"/>
                </a:cubicBezTo>
                <a:cubicBezTo>
                  <a:pt x="3187247" y="2204756"/>
                  <a:pt x="3197619" y="2194384"/>
                  <a:pt x="3210413" y="2194384"/>
                </a:cubicBezTo>
                <a:close/>
                <a:moveTo>
                  <a:pt x="3033314" y="2194384"/>
                </a:moveTo>
                <a:cubicBezTo>
                  <a:pt x="3046108" y="2194384"/>
                  <a:pt x="3056480" y="2204756"/>
                  <a:pt x="3056480" y="2217550"/>
                </a:cubicBezTo>
                <a:cubicBezTo>
                  <a:pt x="3056480" y="2230344"/>
                  <a:pt x="3046108" y="2240716"/>
                  <a:pt x="3033314" y="2240716"/>
                </a:cubicBezTo>
                <a:cubicBezTo>
                  <a:pt x="3020520" y="2240716"/>
                  <a:pt x="3010148" y="2230344"/>
                  <a:pt x="3010148" y="2217550"/>
                </a:cubicBezTo>
                <a:cubicBezTo>
                  <a:pt x="3010148" y="2204756"/>
                  <a:pt x="3020520" y="2194384"/>
                  <a:pt x="3033314" y="2194384"/>
                </a:cubicBezTo>
                <a:close/>
                <a:moveTo>
                  <a:pt x="2856216" y="2194384"/>
                </a:moveTo>
                <a:cubicBezTo>
                  <a:pt x="2869010" y="2194384"/>
                  <a:pt x="2879382" y="2204756"/>
                  <a:pt x="2879382" y="2217550"/>
                </a:cubicBezTo>
                <a:cubicBezTo>
                  <a:pt x="2879382" y="2230344"/>
                  <a:pt x="2869010" y="2240716"/>
                  <a:pt x="2856216" y="2240716"/>
                </a:cubicBezTo>
                <a:cubicBezTo>
                  <a:pt x="2843422" y="2240716"/>
                  <a:pt x="2833050" y="2230344"/>
                  <a:pt x="2833050" y="2217550"/>
                </a:cubicBezTo>
                <a:cubicBezTo>
                  <a:pt x="2833050" y="2204756"/>
                  <a:pt x="2843422" y="2194384"/>
                  <a:pt x="2856216" y="2194384"/>
                </a:cubicBezTo>
                <a:close/>
                <a:moveTo>
                  <a:pt x="2679117" y="2194384"/>
                </a:moveTo>
                <a:cubicBezTo>
                  <a:pt x="2691911" y="2194384"/>
                  <a:pt x="2702283" y="2204756"/>
                  <a:pt x="2702283" y="2217550"/>
                </a:cubicBezTo>
                <a:cubicBezTo>
                  <a:pt x="2702283" y="2230344"/>
                  <a:pt x="2691911" y="2240716"/>
                  <a:pt x="2679117" y="2240716"/>
                </a:cubicBezTo>
                <a:cubicBezTo>
                  <a:pt x="2666323" y="2240716"/>
                  <a:pt x="2655951" y="2230344"/>
                  <a:pt x="2655951" y="2217550"/>
                </a:cubicBezTo>
                <a:cubicBezTo>
                  <a:pt x="2655951" y="2204756"/>
                  <a:pt x="2666323" y="2194384"/>
                  <a:pt x="2679117" y="2194384"/>
                </a:cubicBezTo>
                <a:close/>
                <a:moveTo>
                  <a:pt x="2502018" y="2194384"/>
                </a:moveTo>
                <a:cubicBezTo>
                  <a:pt x="2514812" y="2194384"/>
                  <a:pt x="2525184" y="2204756"/>
                  <a:pt x="2525184" y="2217550"/>
                </a:cubicBezTo>
                <a:cubicBezTo>
                  <a:pt x="2525184" y="2230344"/>
                  <a:pt x="2514812" y="2240716"/>
                  <a:pt x="2502018" y="2240716"/>
                </a:cubicBezTo>
                <a:cubicBezTo>
                  <a:pt x="2489224" y="2240716"/>
                  <a:pt x="2478852" y="2230344"/>
                  <a:pt x="2478852" y="2217550"/>
                </a:cubicBezTo>
                <a:cubicBezTo>
                  <a:pt x="2478852" y="2204756"/>
                  <a:pt x="2489224" y="2194384"/>
                  <a:pt x="2502018" y="2194384"/>
                </a:cubicBezTo>
                <a:close/>
                <a:moveTo>
                  <a:pt x="2324919" y="2194384"/>
                </a:moveTo>
                <a:cubicBezTo>
                  <a:pt x="2337713" y="2194384"/>
                  <a:pt x="2348085" y="2204756"/>
                  <a:pt x="2348085" y="2217550"/>
                </a:cubicBezTo>
                <a:cubicBezTo>
                  <a:pt x="2348085" y="2230344"/>
                  <a:pt x="2337713" y="2240716"/>
                  <a:pt x="2324919" y="2240716"/>
                </a:cubicBezTo>
                <a:cubicBezTo>
                  <a:pt x="2312125" y="2240716"/>
                  <a:pt x="2301753" y="2230344"/>
                  <a:pt x="2301753" y="2217550"/>
                </a:cubicBezTo>
                <a:cubicBezTo>
                  <a:pt x="2301753" y="2204756"/>
                  <a:pt x="2312125" y="2194384"/>
                  <a:pt x="2324919" y="2194384"/>
                </a:cubicBezTo>
                <a:close/>
                <a:moveTo>
                  <a:pt x="2147820" y="2194384"/>
                </a:moveTo>
                <a:cubicBezTo>
                  <a:pt x="2160614" y="2194384"/>
                  <a:pt x="2170986" y="2204756"/>
                  <a:pt x="2170986" y="2217550"/>
                </a:cubicBezTo>
                <a:cubicBezTo>
                  <a:pt x="2170986" y="2230344"/>
                  <a:pt x="2160614" y="2240716"/>
                  <a:pt x="2147820" y="2240716"/>
                </a:cubicBezTo>
                <a:cubicBezTo>
                  <a:pt x="2135026" y="2240716"/>
                  <a:pt x="2124654" y="2230344"/>
                  <a:pt x="2124654" y="2217550"/>
                </a:cubicBezTo>
                <a:cubicBezTo>
                  <a:pt x="2124654" y="2204756"/>
                  <a:pt x="2135026" y="2194384"/>
                  <a:pt x="2147820" y="2194384"/>
                </a:cubicBezTo>
                <a:close/>
                <a:moveTo>
                  <a:pt x="1970721" y="2194384"/>
                </a:moveTo>
                <a:cubicBezTo>
                  <a:pt x="1983515" y="2194384"/>
                  <a:pt x="1993887" y="2204756"/>
                  <a:pt x="1993887" y="2217550"/>
                </a:cubicBezTo>
                <a:cubicBezTo>
                  <a:pt x="1993887" y="2230344"/>
                  <a:pt x="1983515" y="2240716"/>
                  <a:pt x="1970721" y="2240716"/>
                </a:cubicBezTo>
                <a:cubicBezTo>
                  <a:pt x="1957927" y="2240716"/>
                  <a:pt x="1947555" y="2230344"/>
                  <a:pt x="1947555" y="2217550"/>
                </a:cubicBezTo>
                <a:cubicBezTo>
                  <a:pt x="1947555" y="2204756"/>
                  <a:pt x="1957927" y="2194384"/>
                  <a:pt x="1970721" y="2194384"/>
                </a:cubicBezTo>
                <a:close/>
                <a:moveTo>
                  <a:pt x="1793622" y="2194384"/>
                </a:moveTo>
                <a:cubicBezTo>
                  <a:pt x="1806416" y="2194384"/>
                  <a:pt x="1816788" y="2204756"/>
                  <a:pt x="1816788" y="2217550"/>
                </a:cubicBezTo>
                <a:cubicBezTo>
                  <a:pt x="1816788" y="2230344"/>
                  <a:pt x="1806416" y="2240716"/>
                  <a:pt x="1793622" y="2240716"/>
                </a:cubicBezTo>
                <a:cubicBezTo>
                  <a:pt x="1780828" y="2240716"/>
                  <a:pt x="1770456" y="2230344"/>
                  <a:pt x="1770456" y="2217550"/>
                </a:cubicBezTo>
                <a:cubicBezTo>
                  <a:pt x="1770456" y="2204756"/>
                  <a:pt x="1780828" y="2194384"/>
                  <a:pt x="1793622" y="2194384"/>
                </a:cubicBezTo>
                <a:close/>
                <a:moveTo>
                  <a:pt x="1619112" y="2194384"/>
                </a:moveTo>
                <a:cubicBezTo>
                  <a:pt x="1631908" y="2194384"/>
                  <a:pt x="1642281" y="2204756"/>
                  <a:pt x="1642281" y="2217550"/>
                </a:cubicBezTo>
                <a:cubicBezTo>
                  <a:pt x="1642281" y="2230344"/>
                  <a:pt x="1631908" y="2240716"/>
                  <a:pt x="1619112" y="2240716"/>
                </a:cubicBezTo>
                <a:cubicBezTo>
                  <a:pt x="1606317" y="2240716"/>
                  <a:pt x="1595944" y="2230344"/>
                  <a:pt x="1595944" y="2217550"/>
                </a:cubicBezTo>
                <a:cubicBezTo>
                  <a:pt x="1595944" y="2204756"/>
                  <a:pt x="1606317" y="2194384"/>
                  <a:pt x="1619112" y="2194384"/>
                </a:cubicBezTo>
                <a:close/>
                <a:moveTo>
                  <a:pt x="1442021" y="2194384"/>
                </a:moveTo>
                <a:cubicBezTo>
                  <a:pt x="1454814" y="2194384"/>
                  <a:pt x="1465186" y="2204756"/>
                  <a:pt x="1465186" y="2217550"/>
                </a:cubicBezTo>
                <a:cubicBezTo>
                  <a:pt x="1465186" y="2230344"/>
                  <a:pt x="1454814" y="2240716"/>
                  <a:pt x="1442021" y="2240716"/>
                </a:cubicBezTo>
                <a:cubicBezTo>
                  <a:pt x="1429227" y="2240716"/>
                  <a:pt x="1418856" y="2230344"/>
                  <a:pt x="1418856" y="2217550"/>
                </a:cubicBezTo>
                <a:cubicBezTo>
                  <a:pt x="1418856" y="2204756"/>
                  <a:pt x="1429227" y="2194384"/>
                  <a:pt x="1442021" y="2194384"/>
                </a:cubicBezTo>
                <a:close/>
                <a:moveTo>
                  <a:pt x="1264922" y="2194384"/>
                </a:moveTo>
                <a:cubicBezTo>
                  <a:pt x="1277716" y="2194384"/>
                  <a:pt x="1288087" y="2204756"/>
                  <a:pt x="1288087" y="2217550"/>
                </a:cubicBezTo>
                <a:cubicBezTo>
                  <a:pt x="1288087" y="2230344"/>
                  <a:pt x="1277716" y="2240716"/>
                  <a:pt x="1264922" y="2240716"/>
                </a:cubicBezTo>
                <a:cubicBezTo>
                  <a:pt x="1252128" y="2240716"/>
                  <a:pt x="1241755" y="2230344"/>
                  <a:pt x="1241755" y="2217550"/>
                </a:cubicBezTo>
                <a:cubicBezTo>
                  <a:pt x="1241755" y="2204756"/>
                  <a:pt x="1252128" y="2194384"/>
                  <a:pt x="1264922" y="2194384"/>
                </a:cubicBezTo>
                <a:close/>
                <a:moveTo>
                  <a:pt x="1087827" y="2194384"/>
                </a:moveTo>
                <a:cubicBezTo>
                  <a:pt x="1100621" y="2194384"/>
                  <a:pt x="1110994" y="2204756"/>
                  <a:pt x="1110994" y="2217550"/>
                </a:cubicBezTo>
                <a:cubicBezTo>
                  <a:pt x="1110994" y="2230344"/>
                  <a:pt x="1100621" y="2240716"/>
                  <a:pt x="1087827" y="2240716"/>
                </a:cubicBezTo>
                <a:cubicBezTo>
                  <a:pt x="1075031" y="2240716"/>
                  <a:pt x="1064658" y="2230344"/>
                  <a:pt x="1064658" y="2217550"/>
                </a:cubicBezTo>
                <a:cubicBezTo>
                  <a:pt x="1064658" y="2204756"/>
                  <a:pt x="1075031" y="2194384"/>
                  <a:pt x="1087827" y="2194384"/>
                </a:cubicBezTo>
                <a:close/>
                <a:moveTo>
                  <a:pt x="910727" y="2194384"/>
                </a:moveTo>
                <a:cubicBezTo>
                  <a:pt x="923521" y="2194384"/>
                  <a:pt x="933891" y="2204756"/>
                  <a:pt x="933891" y="2217550"/>
                </a:cubicBezTo>
                <a:cubicBezTo>
                  <a:pt x="933891" y="2230344"/>
                  <a:pt x="923521" y="2240716"/>
                  <a:pt x="910727" y="2240716"/>
                </a:cubicBezTo>
                <a:cubicBezTo>
                  <a:pt x="897930" y="2240716"/>
                  <a:pt x="887561" y="2230344"/>
                  <a:pt x="887561" y="2217550"/>
                </a:cubicBezTo>
                <a:cubicBezTo>
                  <a:pt x="887561" y="2204756"/>
                  <a:pt x="897930" y="2194384"/>
                  <a:pt x="910727" y="2194384"/>
                </a:cubicBezTo>
                <a:close/>
                <a:moveTo>
                  <a:pt x="733629" y="2194384"/>
                </a:moveTo>
                <a:cubicBezTo>
                  <a:pt x="746423" y="2194384"/>
                  <a:pt x="756795" y="2204756"/>
                  <a:pt x="756795" y="2217550"/>
                </a:cubicBezTo>
                <a:cubicBezTo>
                  <a:pt x="756795" y="2230344"/>
                  <a:pt x="746423" y="2240716"/>
                  <a:pt x="733629" y="2240716"/>
                </a:cubicBezTo>
                <a:cubicBezTo>
                  <a:pt x="720834" y="2240716"/>
                  <a:pt x="710462" y="2230344"/>
                  <a:pt x="710462" y="2217550"/>
                </a:cubicBezTo>
                <a:cubicBezTo>
                  <a:pt x="710462" y="2204756"/>
                  <a:pt x="720834" y="2194384"/>
                  <a:pt x="733629" y="2194384"/>
                </a:cubicBezTo>
                <a:close/>
                <a:moveTo>
                  <a:pt x="556528" y="2194384"/>
                </a:moveTo>
                <a:cubicBezTo>
                  <a:pt x="569322" y="2194384"/>
                  <a:pt x="579694" y="2204756"/>
                  <a:pt x="579694" y="2217550"/>
                </a:cubicBezTo>
                <a:cubicBezTo>
                  <a:pt x="579694" y="2230344"/>
                  <a:pt x="569322" y="2240716"/>
                  <a:pt x="556528" y="2240716"/>
                </a:cubicBezTo>
                <a:cubicBezTo>
                  <a:pt x="543734" y="2240716"/>
                  <a:pt x="533362" y="2230344"/>
                  <a:pt x="533362" y="2217550"/>
                </a:cubicBezTo>
                <a:cubicBezTo>
                  <a:pt x="533362" y="2204756"/>
                  <a:pt x="543734" y="2194384"/>
                  <a:pt x="556528" y="2194384"/>
                </a:cubicBezTo>
                <a:close/>
                <a:moveTo>
                  <a:pt x="379430" y="2194384"/>
                </a:moveTo>
                <a:cubicBezTo>
                  <a:pt x="392224" y="2194384"/>
                  <a:pt x="402596" y="2204756"/>
                  <a:pt x="402596" y="2217550"/>
                </a:cubicBezTo>
                <a:cubicBezTo>
                  <a:pt x="402596" y="2230344"/>
                  <a:pt x="392224" y="2240716"/>
                  <a:pt x="379430" y="2240716"/>
                </a:cubicBezTo>
                <a:cubicBezTo>
                  <a:pt x="366636" y="2240716"/>
                  <a:pt x="356263" y="2230344"/>
                  <a:pt x="356263" y="2217550"/>
                </a:cubicBezTo>
                <a:cubicBezTo>
                  <a:pt x="356263" y="2204756"/>
                  <a:pt x="366636" y="2194384"/>
                  <a:pt x="379430" y="2194384"/>
                </a:cubicBezTo>
                <a:close/>
                <a:moveTo>
                  <a:pt x="202329" y="2194384"/>
                </a:moveTo>
                <a:cubicBezTo>
                  <a:pt x="215123" y="2194384"/>
                  <a:pt x="225495" y="2204756"/>
                  <a:pt x="225495" y="2217550"/>
                </a:cubicBezTo>
                <a:cubicBezTo>
                  <a:pt x="225495" y="2230344"/>
                  <a:pt x="215123" y="2240716"/>
                  <a:pt x="202329" y="2240716"/>
                </a:cubicBezTo>
                <a:cubicBezTo>
                  <a:pt x="189535" y="2240716"/>
                  <a:pt x="179163" y="2230344"/>
                  <a:pt x="179163" y="2217550"/>
                </a:cubicBezTo>
                <a:cubicBezTo>
                  <a:pt x="179163" y="2204756"/>
                  <a:pt x="189535" y="2194384"/>
                  <a:pt x="202329" y="2194384"/>
                </a:cubicBezTo>
                <a:close/>
                <a:moveTo>
                  <a:pt x="25230" y="2194384"/>
                </a:moveTo>
                <a:cubicBezTo>
                  <a:pt x="38024" y="2194384"/>
                  <a:pt x="48396" y="2204756"/>
                  <a:pt x="48396" y="2217550"/>
                </a:cubicBezTo>
                <a:cubicBezTo>
                  <a:pt x="48396" y="2230344"/>
                  <a:pt x="38024" y="2240716"/>
                  <a:pt x="25230" y="2240716"/>
                </a:cubicBezTo>
                <a:cubicBezTo>
                  <a:pt x="12436" y="2240716"/>
                  <a:pt x="2065" y="2230344"/>
                  <a:pt x="2065" y="2217550"/>
                </a:cubicBezTo>
                <a:cubicBezTo>
                  <a:pt x="2065" y="2204756"/>
                  <a:pt x="12436" y="2194384"/>
                  <a:pt x="25230" y="2194384"/>
                </a:cubicBezTo>
                <a:close/>
                <a:moveTo>
                  <a:pt x="3387508" y="2002375"/>
                </a:moveTo>
                <a:cubicBezTo>
                  <a:pt x="3400302" y="2002375"/>
                  <a:pt x="3410674" y="2012747"/>
                  <a:pt x="3410674" y="2025541"/>
                </a:cubicBezTo>
                <a:cubicBezTo>
                  <a:pt x="3410674" y="2038335"/>
                  <a:pt x="3400302" y="2048707"/>
                  <a:pt x="3387508" y="2048707"/>
                </a:cubicBezTo>
                <a:cubicBezTo>
                  <a:pt x="3374714" y="2048707"/>
                  <a:pt x="3364342" y="2038335"/>
                  <a:pt x="3364342" y="2025541"/>
                </a:cubicBezTo>
                <a:cubicBezTo>
                  <a:pt x="3364342" y="2012747"/>
                  <a:pt x="3374714" y="2002375"/>
                  <a:pt x="3387508" y="2002375"/>
                </a:cubicBezTo>
                <a:close/>
                <a:moveTo>
                  <a:pt x="3210413" y="2002375"/>
                </a:moveTo>
                <a:cubicBezTo>
                  <a:pt x="3223207" y="2002375"/>
                  <a:pt x="3233579" y="2012747"/>
                  <a:pt x="3233579" y="2025541"/>
                </a:cubicBezTo>
                <a:cubicBezTo>
                  <a:pt x="3233579" y="2038335"/>
                  <a:pt x="3223207" y="2048707"/>
                  <a:pt x="3210413" y="2048707"/>
                </a:cubicBezTo>
                <a:cubicBezTo>
                  <a:pt x="3197619" y="2048707"/>
                  <a:pt x="3187247" y="2038335"/>
                  <a:pt x="3187247" y="2025541"/>
                </a:cubicBezTo>
                <a:cubicBezTo>
                  <a:pt x="3187247" y="2012747"/>
                  <a:pt x="3197619" y="2002375"/>
                  <a:pt x="3210413" y="2002375"/>
                </a:cubicBezTo>
                <a:close/>
                <a:moveTo>
                  <a:pt x="3033314" y="2002375"/>
                </a:moveTo>
                <a:cubicBezTo>
                  <a:pt x="3046108" y="2002375"/>
                  <a:pt x="3056480" y="2012747"/>
                  <a:pt x="3056480" y="2025541"/>
                </a:cubicBezTo>
                <a:cubicBezTo>
                  <a:pt x="3056480" y="2038335"/>
                  <a:pt x="3046108" y="2048707"/>
                  <a:pt x="3033314" y="2048707"/>
                </a:cubicBezTo>
                <a:cubicBezTo>
                  <a:pt x="3020520" y="2048707"/>
                  <a:pt x="3010148" y="2038335"/>
                  <a:pt x="3010148" y="2025541"/>
                </a:cubicBezTo>
                <a:cubicBezTo>
                  <a:pt x="3010148" y="2012747"/>
                  <a:pt x="3020520" y="2002375"/>
                  <a:pt x="3033314" y="2002375"/>
                </a:cubicBezTo>
                <a:close/>
                <a:moveTo>
                  <a:pt x="2856216" y="2002375"/>
                </a:moveTo>
                <a:cubicBezTo>
                  <a:pt x="2869010" y="2002375"/>
                  <a:pt x="2879382" y="2012747"/>
                  <a:pt x="2879382" y="2025541"/>
                </a:cubicBezTo>
                <a:cubicBezTo>
                  <a:pt x="2879382" y="2038335"/>
                  <a:pt x="2869010" y="2048707"/>
                  <a:pt x="2856216" y="2048707"/>
                </a:cubicBezTo>
                <a:cubicBezTo>
                  <a:pt x="2843422" y="2048707"/>
                  <a:pt x="2833050" y="2038335"/>
                  <a:pt x="2833050" y="2025541"/>
                </a:cubicBezTo>
                <a:cubicBezTo>
                  <a:pt x="2833050" y="2012747"/>
                  <a:pt x="2843422" y="2002375"/>
                  <a:pt x="2856216" y="2002375"/>
                </a:cubicBezTo>
                <a:close/>
                <a:moveTo>
                  <a:pt x="2679117" y="2002375"/>
                </a:moveTo>
                <a:cubicBezTo>
                  <a:pt x="2691911" y="2002375"/>
                  <a:pt x="2702283" y="2012747"/>
                  <a:pt x="2702283" y="2025541"/>
                </a:cubicBezTo>
                <a:cubicBezTo>
                  <a:pt x="2702283" y="2038335"/>
                  <a:pt x="2691911" y="2048707"/>
                  <a:pt x="2679117" y="2048707"/>
                </a:cubicBezTo>
                <a:cubicBezTo>
                  <a:pt x="2666323" y="2048707"/>
                  <a:pt x="2655951" y="2038335"/>
                  <a:pt x="2655951" y="2025541"/>
                </a:cubicBezTo>
                <a:cubicBezTo>
                  <a:pt x="2655951" y="2012747"/>
                  <a:pt x="2666323" y="2002375"/>
                  <a:pt x="2679117" y="2002375"/>
                </a:cubicBezTo>
                <a:close/>
                <a:moveTo>
                  <a:pt x="2502018" y="2002375"/>
                </a:moveTo>
                <a:cubicBezTo>
                  <a:pt x="2514812" y="2002375"/>
                  <a:pt x="2525184" y="2012747"/>
                  <a:pt x="2525184" y="2025541"/>
                </a:cubicBezTo>
                <a:cubicBezTo>
                  <a:pt x="2525184" y="2038335"/>
                  <a:pt x="2514812" y="2048707"/>
                  <a:pt x="2502018" y="2048707"/>
                </a:cubicBezTo>
                <a:cubicBezTo>
                  <a:pt x="2489224" y="2048707"/>
                  <a:pt x="2478852" y="2038335"/>
                  <a:pt x="2478852" y="2025541"/>
                </a:cubicBezTo>
                <a:cubicBezTo>
                  <a:pt x="2478852" y="2012747"/>
                  <a:pt x="2489224" y="2002375"/>
                  <a:pt x="2502018" y="2002375"/>
                </a:cubicBezTo>
                <a:close/>
                <a:moveTo>
                  <a:pt x="2324919" y="2002375"/>
                </a:moveTo>
                <a:cubicBezTo>
                  <a:pt x="2337713" y="2002375"/>
                  <a:pt x="2348085" y="2012747"/>
                  <a:pt x="2348085" y="2025541"/>
                </a:cubicBezTo>
                <a:cubicBezTo>
                  <a:pt x="2348085" y="2038335"/>
                  <a:pt x="2337713" y="2048707"/>
                  <a:pt x="2324919" y="2048707"/>
                </a:cubicBezTo>
                <a:cubicBezTo>
                  <a:pt x="2312125" y="2048707"/>
                  <a:pt x="2301753" y="2038335"/>
                  <a:pt x="2301753" y="2025541"/>
                </a:cubicBezTo>
                <a:cubicBezTo>
                  <a:pt x="2301753" y="2012747"/>
                  <a:pt x="2312125" y="2002375"/>
                  <a:pt x="2324919" y="2002375"/>
                </a:cubicBezTo>
                <a:close/>
                <a:moveTo>
                  <a:pt x="2147820" y="2002375"/>
                </a:moveTo>
                <a:cubicBezTo>
                  <a:pt x="2160614" y="2002375"/>
                  <a:pt x="2170986" y="2012747"/>
                  <a:pt x="2170986" y="2025541"/>
                </a:cubicBezTo>
                <a:cubicBezTo>
                  <a:pt x="2170986" y="2038335"/>
                  <a:pt x="2160614" y="2048707"/>
                  <a:pt x="2147820" y="2048707"/>
                </a:cubicBezTo>
                <a:cubicBezTo>
                  <a:pt x="2135026" y="2048707"/>
                  <a:pt x="2124654" y="2038335"/>
                  <a:pt x="2124654" y="2025541"/>
                </a:cubicBezTo>
                <a:cubicBezTo>
                  <a:pt x="2124654" y="2012747"/>
                  <a:pt x="2135026" y="2002375"/>
                  <a:pt x="2147820" y="2002375"/>
                </a:cubicBezTo>
                <a:close/>
                <a:moveTo>
                  <a:pt x="1970721" y="2002375"/>
                </a:moveTo>
                <a:cubicBezTo>
                  <a:pt x="1983515" y="2002375"/>
                  <a:pt x="1993887" y="2012747"/>
                  <a:pt x="1993887" y="2025541"/>
                </a:cubicBezTo>
                <a:cubicBezTo>
                  <a:pt x="1993887" y="2038335"/>
                  <a:pt x="1983515" y="2048707"/>
                  <a:pt x="1970721" y="2048707"/>
                </a:cubicBezTo>
                <a:cubicBezTo>
                  <a:pt x="1957927" y="2048707"/>
                  <a:pt x="1947555" y="2038335"/>
                  <a:pt x="1947555" y="2025541"/>
                </a:cubicBezTo>
                <a:cubicBezTo>
                  <a:pt x="1947555" y="2012747"/>
                  <a:pt x="1957927" y="2002375"/>
                  <a:pt x="1970721" y="2002375"/>
                </a:cubicBezTo>
                <a:close/>
                <a:moveTo>
                  <a:pt x="1793622" y="2002375"/>
                </a:moveTo>
                <a:cubicBezTo>
                  <a:pt x="1806416" y="2002375"/>
                  <a:pt x="1816788" y="2012747"/>
                  <a:pt x="1816788" y="2025541"/>
                </a:cubicBezTo>
                <a:cubicBezTo>
                  <a:pt x="1816788" y="2038335"/>
                  <a:pt x="1806416" y="2048707"/>
                  <a:pt x="1793622" y="2048707"/>
                </a:cubicBezTo>
                <a:cubicBezTo>
                  <a:pt x="1780828" y="2048707"/>
                  <a:pt x="1770456" y="2038335"/>
                  <a:pt x="1770456" y="2025541"/>
                </a:cubicBezTo>
                <a:cubicBezTo>
                  <a:pt x="1770456" y="2012747"/>
                  <a:pt x="1780828" y="2002375"/>
                  <a:pt x="1793622" y="2002375"/>
                </a:cubicBezTo>
                <a:close/>
                <a:moveTo>
                  <a:pt x="1619112" y="2002375"/>
                </a:moveTo>
                <a:cubicBezTo>
                  <a:pt x="1631908" y="2002375"/>
                  <a:pt x="1642282" y="2012747"/>
                  <a:pt x="1642282" y="2025541"/>
                </a:cubicBezTo>
                <a:cubicBezTo>
                  <a:pt x="1642282" y="2038335"/>
                  <a:pt x="1631908" y="2048707"/>
                  <a:pt x="1619112" y="2048707"/>
                </a:cubicBezTo>
                <a:cubicBezTo>
                  <a:pt x="1606317" y="2048707"/>
                  <a:pt x="1595944" y="2038335"/>
                  <a:pt x="1595944" y="2025541"/>
                </a:cubicBezTo>
                <a:cubicBezTo>
                  <a:pt x="1595944" y="2012747"/>
                  <a:pt x="1606317" y="2002375"/>
                  <a:pt x="1619112" y="2002375"/>
                </a:cubicBezTo>
                <a:close/>
                <a:moveTo>
                  <a:pt x="1442021" y="2002375"/>
                </a:moveTo>
                <a:cubicBezTo>
                  <a:pt x="1454815" y="2002375"/>
                  <a:pt x="1465187" y="2012747"/>
                  <a:pt x="1465187" y="2025541"/>
                </a:cubicBezTo>
                <a:cubicBezTo>
                  <a:pt x="1465187" y="2038335"/>
                  <a:pt x="1454815" y="2048707"/>
                  <a:pt x="1442021" y="2048707"/>
                </a:cubicBezTo>
                <a:cubicBezTo>
                  <a:pt x="1429227" y="2048707"/>
                  <a:pt x="1418856" y="2038335"/>
                  <a:pt x="1418856" y="2025541"/>
                </a:cubicBezTo>
                <a:cubicBezTo>
                  <a:pt x="1418856" y="2012747"/>
                  <a:pt x="1429227" y="2002375"/>
                  <a:pt x="1442021" y="2002375"/>
                </a:cubicBezTo>
                <a:close/>
                <a:moveTo>
                  <a:pt x="1264922" y="2002375"/>
                </a:moveTo>
                <a:cubicBezTo>
                  <a:pt x="1277717" y="2002375"/>
                  <a:pt x="1288088" y="2012747"/>
                  <a:pt x="1288088" y="2025541"/>
                </a:cubicBezTo>
                <a:cubicBezTo>
                  <a:pt x="1288088" y="2038335"/>
                  <a:pt x="1277717" y="2048707"/>
                  <a:pt x="1264922" y="2048707"/>
                </a:cubicBezTo>
                <a:cubicBezTo>
                  <a:pt x="1252128" y="2048707"/>
                  <a:pt x="1241755" y="2038335"/>
                  <a:pt x="1241755" y="2025541"/>
                </a:cubicBezTo>
                <a:cubicBezTo>
                  <a:pt x="1241755" y="2012747"/>
                  <a:pt x="1252128" y="2002375"/>
                  <a:pt x="1264922" y="2002375"/>
                </a:cubicBezTo>
                <a:close/>
                <a:moveTo>
                  <a:pt x="1087828" y="2002375"/>
                </a:moveTo>
                <a:cubicBezTo>
                  <a:pt x="1100623" y="2002375"/>
                  <a:pt x="1110996" y="2012747"/>
                  <a:pt x="1110996" y="2025541"/>
                </a:cubicBezTo>
                <a:cubicBezTo>
                  <a:pt x="1110996" y="2038335"/>
                  <a:pt x="1100623" y="2048707"/>
                  <a:pt x="1087828" y="2048707"/>
                </a:cubicBezTo>
                <a:cubicBezTo>
                  <a:pt x="1075031" y="2048707"/>
                  <a:pt x="1064658" y="2038335"/>
                  <a:pt x="1064658" y="2025541"/>
                </a:cubicBezTo>
                <a:cubicBezTo>
                  <a:pt x="1064658" y="2012747"/>
                  <a:pt x="1075031" y="2002375"/>
                  <a:pt x="1087828" y="2002375"/>
                </a:cubicBezTo>
                <a:close/>
                <a:moveTo>
                  <a:pt x="910727" y="2002375"/>
                </a:moveTo>
                <a:cubicBezTo>
                  <a:pt x="923521" y="2002375"/>
                  <a:pt x="933893" y="2012747"/>
                  <a:pt x="933893" y="2025541"/>
                </a:cubicBezTo>
                <a:cubicBezTo>
                  <a:pt x="933893" y="2038335"/>
                  <a:pt x="923521" y="2048707"/>
                  <a:pt x="910727" y="2048707"/>
                </a:cubicBezTo>
                <a:cubicBezTo>
                  <a:pt x="897930" y="2048707"/>
                  <a:pt x="887561" y="2038335"/>
                  <a:pt x="887561" y="2025541"/>
                </a:cubicBezTo>
                <a:cubicBezTo>
                  <a:pt x="887561" y="2012747"/>
                  <a:pt x="897930" y="2002375"/>
                  <a:pt x="910727" y="2002375"/>
                </a:cubicBezTo>
                <a:close/>
                <a:moveTo>
                  <a:pt x="733629" y="2002375"/>
                </a:moveTo>
                <a:cubicBezTo>
                  <a:pt x="746423" y="2002375"/>
                  <a:pt x="756795" y="2012747"/>
                  <a:pt x="756795" y="2025541"/>
                </a:cubicBezTo>
                <a:cubicBezTo>
                  <a:pt x="756795" y="2038335"/>
                  <a:pt x="746423" y="2048707"/>
                  <a:pt x="733629" y="2048707"/>
                </a:cubicBezTo>
                <a:cubicBezTo>
                  <a:pt x="720835" y="2048707"/>
                  <a:pt x="710463" y="2038335"/>
                  <a:pt x="710463" y="2025541"/>
                </a:cubicBezTo>
                <a:cubicBezTo>
                  <a:pt x="710463" y="2012747"/>
                  <a:pt x="720835" y="2002375"/>
                  <a:pt x="733629" y="2002375"/>
                </a:cubicBezTo>
                <a:close/>
                <a:moveTo>
                  <a:pt x="556528" y="2002375"/>
                </a:moveTo>
                <a:cubicBezTo>
                  <a:pt x="569323" y="2002375"/>
                  <a:pt x="579695" y="2012747"/>
                  <a:pt x="579695" y="2025541"/>
                </a:cubicBezTo>
                <a:cubicBezTo>
                  <a:pt x="579695" y="2038335"/>
                  <a:pt x="569323" y="2048707"/>
                  <a:pt x="556528" y="2048707"/>
                </a:cubicBezTo>
                <a:cubicBezTo>
                  <a:pt x="543734" y="2048707"/>
                  <a:pt x="533363" y="2038335"/>
                  <a:pt x="533363" y="2025541"/>
                </a:cubicBezTo>
                <a:cubicBezTo>
                  <a:pt x="533363" y="2012747"/>
                  <a:pt x="543734" y="2002375"/>
                  <a:pt x="556528" y="2002375"/>
                </a:cubicBezTo>
                <a:close/>
                <a:moveTo>
                  <a:pt x="379430" y="2002375"/>
                </a:moveTo>
                <a:cubicBezTo>
                  <a:pt x="392225" y="2002375"/>
                  <a:pt x="402596" y="2012747"/>
                  <a:pt x="402596" y="2025541"/>
                </a:cubicBezTo>
                <a:cubicBezTo>
                  <a:pt x="402596" y="2038335"/>
                  <a:pt x="392225" y="2048707"/>
                  <a:pt x="379430" y="2048707"/>
                </a:cubicBezTo>
                <a:cubicBezTo>
                  <a:pt x="366636" y="2048707"/>
                  <a:pt x="356264" y="2038335"/>
                  <a:pt x="356264" y="2025541"/>
                </a:cubicBezTo>
                <a:cubicBezTo>
                  <a:pt x="356264" y="2012747"/>
                  <a:pt x="366636" y="2002375"/>
                  <a:pt x="379430" y="2002375"/>
                </a:cubicBezTo>
                <a:close/>
                <a:moveTo>
                  <a:pt x="202329" y="2002375"/>
                </a:moveTo>
                <a:cubicBezTo>
                  <a:pt x="215123" y="2002375"/>
                  <a:pt x="225495" y="2012747"/>
                  <a:pt x="225495" y="2025541"/>
                </a:cubicBezTo>
                <a:cubicBezTo>
                  <a:pt x="225495" y="2038335"/>
                  <a:pt x="215123" y="2048707"/>
                  <a:pt x="202329" y="2048707"/>
                </a:cubicBezTo>
                <a:cubicBezTo>
                  <a:pt x="189535" y="2048707"/>
                  <a:pt x="179163" y="2038335"/>
                  <a:pt x="179163" y="2025541"/>
                </a:cubicBezTo>
                <a:cubicBezTo>
                  <a:pt x="179163" y="2012747"/>
                  <a:pt x="189535" y="2002375"/>
                  <a:pt x="202329" y="2002375"/>
                </a:cubicBezTo>
                <a:close/>
                <a:moveTo>
                  <a:pt x="25231" y="2002375"/>
                </a:moveTo>
                <a:cubicBezTo>
                  <a:pt x="38025" y="2002375"/>
                  <a:pt x="48397" y="2012747"/>
                  <a:pt x="48397" y="2025541"/>
                </a:cubicBezTo>
                <a:cubicBezTo>
                  <a:pt x="48397" y="2038335"/>
                  <a:pt x="38025" y="2048707"/>
                  <a:pt x="25231" y="2048707"/>
                </a:cubicBezTo>
                <a:cubicBezTo>
                  <a:pt x="12437" y="2048707"/>
                  <a:pt x="2065" y="2038335"/>
                  <a:pt x="2065" y="2025541"/>
                </a:cubicBezTo>
                <a:cubicBezTo>
                  <a:pt x="2065" y="2012747"/>
                  <a:pt x="12437" y="2002375"/>
                  <a:pt x="25231" y="2002375"/>
                </a:cubicBezTo>
                <a:close/>
                <a:moveTo>
                  <a:pt x="3389573" y="1831011"/>
                </a:moveTo>
                <a:cubicBezTo>
                  <a:pt x="3402367" y="1831011"/>
                  <a:pt x="3412739" y="1841383"/>
                  <a:pt x="3412739" y="1854177"/>
                </a:cubicBezTo>
                <a:cubicBezTo>
                  <a:pt x="3412739" y="1866971"/>
                  <a:pt x="3402367" y="1877343"/>
                  <a:pt x="3389573" y="1877343"/>
                </a:cubicBezTo>
                <a:cubicBezTo>
                  <a:pt x="3376779" y="1877343"/>
                  <a:pt x="3366407" y="1866971"/>
                  <a:pt x="3366407" y="1854177"/>
                </a:cubicBezTo>
                <a:cubicBezTo>
                  <a:pt x="3366407" y="1841383"/>
                  <a:pt x="3376779" y="1831011"/>
                  <a:pt x="3389573" y="1831011"/>
                </a:cubicBezTo>
                <a:close/>
                <a:moveTo>
                  <a:pt x="3212478" y="1831011"/>
                </a:moveTo>
                <a:cubicBezTo>
                  <a:pt x="3225272" y="1831011"/>
                  <a:pt x="3235644" y="1841383"/>
                  <a:pt x="3235644" y="1854177"/>
                </a:cubicBezTo>
                <a:cubicBezTo>
                  <a:pt x="3235644" y="1866971"/>
                  <a:pt x="3225272" y="1877343"/>
                  <a:pt x="3212478" y="1877343"/>
                </a:cubicBezTo>
                <a:cubicBezTo>
                  <a:pt x="3199684" y="1877343"/>
                  <a:pt x="3189312" y="1866971"/>
                  <a:pt x="3189312" y="1854177"/>
                </a:cubicBezTo>
                <a:cubicBezTo>
                  <a:pt x="3189312" y="1841383"/>
                  <a:pt x="3199684" y="1831011"/>
                  <a:pt x="3212478" y="1831011"/>
                </a:cubicBezTo>
                <a:close/>
                <a:moveTo>
                  <a:pt x="3035379" y="1831011"/>
                </a:moveTo>
                <a:cubicBezTo>
                  <a:pt x="3048173" y="1831011"/>
                  <a:pt x="3058545" y="1841383"/>
                  <a:pt x="3058545" y="1854177"/>
                </a:cubicBezTo>
                <a:cubicBezTo>
                  <a:pt x="3058545" y="1866971"/>
                  <a:pt x="3048173" y="1877343"/>
                  <a:pt x="3035379" y="1877343"/>
                </a:cubicBezTo>
                <a:cubicBezTo>
                  <a:pt x="3022585" y="1877343"/>
                  <a:pt x="3012213" y="1866971"/>
                  <a:pt x="3012213" y="1854177"/>
                </a:cubicBezTo>
                <a:cubicBezTo>
                  <a:pt x="3012213" y="1841383"/>
                  <a:pt x="3022585" y="1831011"/>
                  <a:pt x="3035379" y="1831011"/>
                </a:cubicBezTo>
                <a:close/>
                <a:moveTo>
                  <a:pt x="2858280" y="1831011"/>
                </a:moveTo>
                <a:cubicBezTo>
                  <a:pt x="2871074" y="1831011"/>
                  <a:pt x="2881446" y="1841383"/>
                  <a:pt x="2881446" y="1854177"/>
                </a:cubicBezTo>
                <a:cubicBezTo>
                  <a:pt x="2881446" y="1866971"/>
                  <a:pt x="2871074" y="1877343"/>
                  <a:pt x="2858280" y="1877343"/>
                </a:cubicBezTo>
                <a:cubicBezTo>
                  <a:pt x="2845486" y="1877343"/>
                  <a:pt x="2835114" y="1866971"/>
                  <a:pt x="2835114" y="1854177"/>
                </a:cubicBezTo>
                <a:cubicBezTo>
                  <a:pt x="2835114" y="1841383"/>
                  <a:pt x="2845486" y="1831011"/>
                  <a:pt x="2858280" y="1831011"/>
                </a:cubicBezTo>
                <a:close/>
                <a:moveTo>
                  <a:pt x="2681181" y="1831011"/>
                </a:moveTo>
                <a:cubicBezTo>
                  <a:pt x="2693975" y="1831011"/>
                  <a:pt x="2704347" y="1841383"/>
                  <a:pt x="2704347" y="1854177"/>
                </a:cubicBezTo>
                <a:cubicBezTo>
                  <a:pt x="2704347" y="1866971"/>
                  <a:pt x="2693975" y="1877343"/>
                  <a:pt x="2681181" y="1877343"/>
                </a:cubicBezTo>
                <a:cubicBezTo>
                  <a:pt x="2668387" y="1877343"/>
                  <a:pt x="2658015" y="1866971"/>
                  <a:pt x="2658015" y="1854177"/>
                </a:cubicBezTo>
                <a:cubicBezTo>
                  <a:pt x="2658015" y="1841383"/>
                  <a:pt x="2668387" y="1831011"/>
                  <a:pt x="2681181" y="1831011"/>
                </a:cubicBezTo>
                <a:close/>
                <a:moveTo>
                  <a:pt x="2504082" y="1831011"/>
                </a:moveTo>
                <a:cubicBezTo>
                  <a:pt x="2516876" y="1831011"/>
                  <a:pt x="2527248" y="1841383"/>
                  <a:pt x="2527248" y="1854177"/>
                </a:cubicBezTo>
                <a:cubicBezTo>
                  <a:pt x="2527248" y="1866971"/>
                  <a:pt x="2516876" y="1877343"/>
                  <a:pt x="2504082" y="1877343"/>
                </a:cubicBezTo>
                <a:cubicBezTo>
                  <a:pt x="2491288" y="1877343"/>
                  <a:pt x="2480916" y="1866971"/>
                  <a:pt x="2480916" y="1854177"/>
                </a:cubicBezTo>
                <a:cubicBezTo>
                  <a:pt x="2480916" y="1841383"/>
                  <a:pt x="2491288" y="1831011"/>
                  <a:pt x="2504082" y="1831011"/>
                </a:cubicBezTo>
                <a:close/>
                <a:moveTo>
                  <a:pt x="2326983" y="1831011"/>
                </a:moveTo>
                <a:cubicBezTo>
                  <a:pt x="2339777" y="1831011"/>
                  <a:pt x="2350149" y="1841383"/>
                  <a:pt x="2350149" y="1854177"/>
                </a:cubicBezTo>
                <a:cubicBezTo>
                  <a:pt x="2350149" y="1866971"/>
                  <a:pt x="2339777" y="1877343"/>
                  <a:pt x="2326983" y="1877343"/>
                </a:cubicBezTo>
                <a:cubicBezTo>
                  <a:pt x="2314189" y="1877343"/>
                  <a:pt x="2303817" y="1866971"/>
                  <a:pt x="2303817" y="1854177"/>
                </a:cubicBezTo>
                <a:cubicBezTo>
                  <a:pt x="2303817" y="1841383"/>
                  <a:pt x="2314189" y="1831011"/>
                  <a:pt x="2326983" y="1831011"/>
                </a:cubicBezTo>
                <a:close/>
                <a:moveTo>
                  <a:pt x="2149884" y="1831011"/>
                </a:moveTo>
                <a:cubicBezTo>
                  <a:pt x="2162678" y="1831011"/>
                  <a:pt x="2173050" y="1841383"/>
                  <a:pt x="2173050" y="1854177"/>
                </a:cubicBezTo>
                <a:cubicBezTo>
                  <a:pt x="2173050" y="1866971"/>
                  <a:pt x="2162678" y="1877343"/>
                  <a:pt x="2149884" y="1877343"/>
                </a:cubicBezTo>
                <a:cubicBezTo>
                  <a:pt x="2137090" y="1877343"/>
                  <a:pt x="2126718" y="1866971"/>
                  <a:pt x="2126718" y="1854177"/>
                </a:cubicBezTo>
                <a:cubicBezTo>
                  <a:pt x="2126718" y="1841383"/>
                  <a:pt x="2137090" y="1831011"/>
                  <a:pt x="2149884" y="1831011"/>
                </a:cubicBezTo>
                <a:close/>
                <a:moveTo>
                  <a:pt x="1972786" y="1831011"/>
                </a:moveTo>
                <a:cubicBezTo>
                  <a:pt x="1985580" y="1831011"/>
                  <a:pt x="1995952" y="1841383"/>
                  <a:pt x="1995952" y="1854177"/>
                </a:cubicBezTo>
                <a:cubicBezTo>
                  <a:pt x="1995952" y="1866971"/>
                  <a:pt x="1985580" y="1877343"/>
                  <a:pt x="1972786" y="1877343"/>
                </a:cubicBezTo>
                <a:cubicBezTo>
                  <a:pt x="1959992" y="1877343"/>
                  <a:pt x="1949620" y="1866971"/>
                  <a:pt x="1949620" y="1854177"/>
                </a:cubicBezTo>
                <a:cubicBezTo>
                  <a:pt x="1949620" y="1841383"/>
                  <a:pt x="1959992" y="1831011"/>
                  <a:pt x="1972786" y="1831011"/>
                </a:cubicBezTo>
                <a:close/>
                <a:moveTo>
                  <a:pt x="1795687" y="1831011"/>
                </a:moveTo>
                <a:cubicBezTo>
                  <a:pt x="1808481" y="1831011"/>
                  <a:pt x="1818853" y="1841383"/>
                  <a:pt x="1818853" y="1854177"/>
                </a:cubicBezTo>
                <a:cubicBezTo>
                  <a:pt x="1818853" y="1866971"/>
                  <a:pt x="1808481" y="1877343"/>
                  <a:pt x="1795687" y="1877343"/>
                </a:cubicBezTo>
                <a:cubicBezTo>
                  <a:pt x="1782893" y="1877343"/>
                  <a:pt x="1772521" y="1866971"/>
                  <a:pt x="1772521" y="1854177"/>
                </a:cubicBezTo>
                <a:cubicBezTo>
                  <a:pt x="1772521" y="1841383"/>
                  <a:pt x="1782893" y="1831011"/>
                  <a:pt x="1795687" y="1831011"/>
                </a:cubicBezTo>
                <a:close/>
                <a:moveTo>
                  <a:pt x="1621178" y="1831011"/>
                </a:moveTo>
                <a:cubicBezTo>
                  <a:pt x="1633973" y="1831011"/>
                  <a:pt x="1644347" y="1841383"/>
                  <a:pt x="1644347" y="1854177"/>
                </a:cubicBezTo>
                <a:cubicBezTo>
                  <a:pt x="1644347" y="1866971"/>
                  <a:pt x="1633973" y="1877343"/>
                  <a:pt x="1621178" y="1877343"/>
                </a:cubicBezTo>
                <a:cubicBezTo>
                  <a:pt x="1608382" y="1877343"/>
                  <a:pt x="1598009" y="1866971"/>
                  <a:pt x="1598009" y="1854177"/>
                </a:cubicBezTo>
                <a:cubicBezTo>
                  <a:pt x="1598009" y="1841383"/>
                  <a:pt x="1608382" y="1831011"/>
                  <a:pt x="1621178" y="1831011"/>
                </a:cubicBezTo>
                <a:close/>
                <a:moveTo>
                  <a:pt x="1444087" y="1831011"/>
                </a:moveTo>
                <a:cubicBezTo>
                  <a:pt x="1456880" y="1831011"/>
                  <a:pt x="1467252" y="1841383"/>
                  <a:pt x="1467252" y="1854177"/>
                </a:cubicBezTo>
                <a:cubicBezTo>
                  <a:pt x="1467252" y="1866971"/>
                  <a:pt x="1456880" y="1877343"/>
                  <a:pt x="1444087" y="1877343"/>
                </a:cubicBezTo>
                <a:cubicBezTo>
                  <a:pt x="1431292" y="1877343"/>
                  <a:pt x="1420921" y="1866971"/>
                  <a:pt x="1420921" y="1854177"/>
                </a:cubicBezTo>
                <a:cubicBezTo>
                  <a:pt x="1420921" y="1841383"/>
                  <a:pt x="1431292" y="1831011"/>
                  <a:pt x="1444087" y="1831011"/>
                </a:cubicBezTo>
                <a:close/>
                <a:moveTo>
                  <a:pt x="1266988" y="1831011"/>
                </a:moveTo>
                <a:cubicBezTo>
                  <a:pt x="1279781" y="1831011"/>
                  <a:pt x="1290154" y="1841383"/>
                  <a:pt x="1290154" y="1854177"/>
                </a:cubicBezTo>
                <a:cubicBezTo>
                  <a:pt x="1290154" y="1866971"/>
                  <a:pt x="1279781" y="1877343"/>
                  <a:pt x="1266988" y="1877343"/>
                </a:cubicBezTo>
                <a:cubicBezTo>
                  <a:pt x="1254193" y="1877343"/>
                  <a:pt x="1243822" y="1866971"/>
                  <a:pt x="1243822" y="1854177"/>
                </a:cubicBezTo>
                <a:cubicBezTo>
                  <a:pt x="1243822" y="1841383"/>
                  <a:pt x="1254193" y="1831011"/>
                  <a:pt x="1266988" y="1831011"/>
                </a:cubicBezTo>
                <a:close/>
                <a:moveTo>
                  <a:pt x="1089892" y="1831011"/>
                </a:moveTo>
                <a:cubicBezTo>
                  <a:pt x="1102687" y="1831011"/>
                  <a:pt x="1113059" y="1841383"/>
                  <a:pt x="1113059" y="1854177"/>
                </a:cubicBezTo>
                <a:cubicBezTo>
                  <a:pt x="1113059" y="1866971"/>
                  <a:pt x="1102687" y="1877343"/>
                  <a:pt x="1089892" y="1877343"/>
                </a:cubicBezTo>
                <a:cubicBezTo>
                  <a:pt x="1077096" y="1877343"/>
                  <a:pt x="1066723" y="1866971"/>
                  <a:pt x="1066723" y="1854177"/>
                </a:cubicBezTo>
                <a:cubicBezTo>
                  <a:pt x="1066723" y="1841383"/>
                  <a:pt x="1077096" y="1831011"/>
                  <a:pt x="1089892" y="1831011"/>
                </a:cubicBezTo>
                <a:close/>
                <a:moveTo>
                  <a:pt x="912792" y="1831011"/>
                </a:moveTo>
                <a:cubicBezTo>
                  <a:pt x="925586" y="1831011"/>
                  <a:pt x="935957" y="1841383"/>
                  <a:pt x="935957" y="1854177"/>
                </a:cubicBezTo>
                <a:cubicBezTo>
                  <a:pt x="935957" y="1866971"/>
                  <a:pt x="925586" y="1877343"/>
                  <a:pt x="912792" y="1877343"/>
                </a:cubicBezTo>
                <a:cubicBezTo>
                  <a:pt x="899995" y="1877343"/>
                  <a:pt x="889626" y="1866971"/>
                  <a:pt x="889626" y="1854177"/>
                </a:cubicBezTo>
                <a:cubicBezTo>
                  <a:pt x="889626" y="1841383"/>
                  <a:pt x="899995" y="1831011"/>
                  <a:pt x="912792" y="1831011"/>
                </a:cubicBezTo>
                <a:close/>
                <a:moveTo>
                  <a:pt x="735694" y="1831011"/>
                </a:moveTo>
                <a:cubicBezTo>
                  <a:pt x="748488" y="1831011"/>
                  <a:pt x="758860" y="1841383"/>
                  <a:pt x="758860" y="1854177"/>
                </a:cubicBezTo>
                <a:cubicBezTo>
                  <a:pt x="758860" y="1866971"/>
                  <a:pt x="748488" y="1877343"/>
                  <a:pt x="735694" y="1877343"/>
                </a:cubicBezTo>
                <a:cubicBezTo>
                  <a:pt x="722900" y="1877343"/>
                  <a:pt x="712528" y="1866971"/>
                  <a:pt x="712528" y="1854177"/>
                </a:cubicBezTo>
                <a:cubicBezTo>
                  <a:pt x="712528" y="1841383"/>
                  <a:pt x="722900" y="1831011"/>
                  <a:pt x="735694" y="1831011"/>
                </a:cubicBezTo>
                <a:close/>
                <a:moveTo>
                  <a:pt x="558593" y="1831011"/>
                </a:moveTo>
                <a:cubicBezTo>
                  <a:pt x="571387" y="1831011"/>
                  <a:pt x="581759" y="1841383"/>
                  <a:pt x="581759" y="1854177"/>
                </a:cubicBezTo>
                <a:cubicBezTo>
                  <a:pt x="581759" y="1866971"/>
                  <a:pt x="571387" y="1877343"/>
                  <a:pt x="558593" y="1877343"/>
                </a:cubicBezTo>
                <a:cubicBezTo>
                  <a:pt x="545799" y="1877343"/>
                  <a:pt x="535427" y="1866971"/>
                  <a:pt x="535427" y="1854177"/>
                </a:cubicBezTo>
                <a:cubicBezTo>
                  <a:pt x="535427" y="1841383"/>
                  <a:pt x="545799" y="1831011"/>
                  <a:pt x="558593" y="1831011"/>
                </a:cubicBezTo>
                <a:close/>
                <a:moveTo>
                  <a:pt x="381495" y="1831011"/>
                </a:moveTo>
                <a:cubicBezTo>
                  <a:pt x="394290" y="1831011"/>
                  <a:pt x="404660" y="1841383"/>
                  <a:pt x="404660" y="1854177"/>
                </a:cubicBezTo>
                <a:cubicBezTo>
                  <a:pt x="404660" y="1866971"/>
                  <a:pt x="394290" y="1877343"/>
                  <a:pt x="381495" y="1877343"/>
                </a:cubicBezTo>
                <a:cubicBezTo>
                  <a:pt x="368701" y="1877343"/>
                  <a:pt x="358329" y="1866971"/>
                  <a:pt x="358329" y="1854177"/>
                </a:cubicBezTo>
                <a:cubicBezTo>
                  <a:pt x="358329" y="1841383"/>
                  <a:pt x="368701" y="1831011"/>
                  <a:pt x="381495" y="1831011"/>
                </a:cubicBezTo>
                <a:close/>
                <a:moveTo>
                  <a:pt x="204395" y="1831011"/>
                </a:moveTo>
                <a:cubicBezTo>
                  <a:pt x="217189" y="1831011"/>
                  <a:pt x="227561" y="1841383"/>
                  <a:pt x="227561" y="1854177"/>
                </a:cubicBezTo>
                <a:cubicBezTo>
                  <a:pt x="227561" y="1866971"/>
                  <a:pt x="217189" y="1877343"/>
                  <a:pt x="204395" y="1877343"/>
                </a:cubicBezTo>
                <a:cubicBezTo>
                  <a:pt x="191601" y="1877343"/>
                  <a:pt x="181229" y="1866971"/>
                  <a:pt x="181229" y="1854177"/>
                </a:cubicBezTo>
                <a:cubicBezTo>
                  <a:pt x="181229" y="1841383"/>
                  <a:pt x="191601" y="1831011"/>
                  <a:pt x="204395" y="1831011"/>
                </a:cubicBezTo>
                <a:close/>
                <a:moveTo>
                  <a:pt x="27296" y="1831011"/>
                </a:moveTo>
                <a:cubicBezTo>
                  <a:pt x="40090" y="1831011"/>
                  <a:pt x="50462" y="1841383"/>
                  <a:pt x="50462" y="1854177"/>
                </a:cubicBezTo>
                <a:cubicBezTo>
                  <a:pt x="50462" y="1866971"/>
                  <a:pt x="40090" y="1877343"/>
                  <a:pt x="27296" y="1877343"/>
                </a:cubicBezTo>
                <a:cubicBezTo>
                  <a:pt x="14502" y="1877343"/>
                  <a:pt x="4130" y="1866971"/>
                  <a:pt x="4130" y="1854177"/>
                </a:cubicBezTo>
                <a:cubicBezTo>
                  <a:pt x="4130" y="1841383"/>
                  <a:pt x="14502" y="1831011"/>
                  <a:pt x="27296" y="1831011"/>
                </a:cubicBezTo>
                <a:close/>
                <a:moveTo>
                  <a:pt x="1625311" y="1626915"/>
                </a:moveTo>
                <a:cubicBezTo>
                  <a:pt x="1638109" y="1626915"/>
                  <a:pt x="1648481" y="1637282"/>
                  <a:pt x="1648481" y="1650075"/>
                </a:cubicBezTo>
                <a:cubicBezTo>
                  <a:pt x="1648481" y="1662870"/>
                  <a:pt x="1638109" y="1673243"/>
                  <a:pt x="1625311" y="1673243"/>
                </a:cubicBezTo>
                <a:cubicBezTo>
                  <a:pt x="1612515" y="1673243"/>
                  <a:pt x="1602141" y="1662870"/>
                  <a:pt x="1602141" y="1650075"/>
                </a:cubicBezTo>
                <a:cubicBezTo>
                  <a:pt x="1602141" y="1637282"/>
                  <a:pt x="1612515" y="1626915"/>
                  <a:pt x="1625311" y="1626915"/>
                </a:cubicBezTo>
                <a:close/>
                <a:moveTo>
                  <a:pt x="1448221" y="1626915"/>
                </a:moveTo>
                <a:cubicBezTo>
                  <a:pt x="1461014" y="1626915"/>
                  <a:pt x="1471385" y="1637282"/>
                  <a:pt x="1471385" y="1650075"/>
                </a:cubicBezTo>
                <a:cubicBezTo>
                  <a:pt x="1471385" y="1662870"/>
                  <a:pt x="1461014" y="1673243"/>
                  <a:pt x="1448221" y="1673243"/>
                </a:cubicBezTo>
                <a:cubicBezTo>
                  <a:pt x="1435428" y="1673243"/>
                  <a:pt x="1425056" y="1662870"/>
                  <a:pt x="1425056" y="1650075"/>
                </a:cubicBezTo>
                <a:cubicBezTo>
                  <a:pt x="1425056" y="1637282"/>
                  <a:pt x="1435428" y="1626915"/>
                  <a:pt x="1448221" y="1626915"/>
                </a:cubicBezTo>
                <a:close/>
                <a:moveTo>
                  <a:pt x="1271122" y="1626915"/>
                </a:moveTo>
                <a:cubicBezTo>
                  <a:pt x="1283916" y="1626915"/>
                  <a:pt x="1294289" y="1637282"/>
                  <a:pt x="1294289" y="1650075"/>
                </a:cubicBezTo>
                <a:cubicBezTo>
                  <a:pt x="1294289" y="1662870"/>
                  <a:pt x="1283916" y="1673243"/>
                  <a:pt x="1271122" y="1673243"/>
                </a:cubicBezTo>
                <a:cubicBezTo>
                  <a:pt x="1258328" y="1673243"/>
                  <a:pt x="1247956" y="1662870"/>
                  <a:pt x="1247956" y="1650075"/>
                </a:cubicBezTo>
                <a:cubicBezTo>
                  <a:pt x="1247956" y="1637282"/>
                  <a:pt x="1258328" y="1626915"/>
                  <a:pt x="1271122" y="1626915"/>
                </a:cubicBezTo>
                <a:close/>
                <a:moveTo>
                  <a:pt x="1094030" y="1626915"/>
                </a:moveTo>
                <a:cubicBezTo>
                  <a:pt x="1106826" y="1626915"/>
                  <a:pt x="1117196" y="1637282"/>
                  <a:pt x="1117196" y="1650075"/>
                </a:cubicBezTo>
                <a:cubicBezTo>
                  <a:pt x="1117196" y="1662870"/>
                  <a:pt x="1106826" y="1673243"/>
                  <a:pt x="1094030" y="1673243"/>
                </a:cubicBezTo>
                <a:cubicBezTo>
                  <a:pt x="1081233" y="1673243"/>
                  <a:pt x="1070859" y="1662870"/>
                  <a:pt x="1070859" y="1650075"/>
                </a:cubicBezTo>
                <a:cubicBezTo>
                  <a:pt x="1070859" y="1637282"/>
                  <a:pt x="1081233" y="1626915"/>
                  <a:pt x="1094030" y="1626915"/>
                </a:cubicBezTo>
                <a:close/>
                <a:moveTo>
                  <a:pt x="916930" y="1626915"/>
                </a:moveTo>
                <a:cubicBezTo>
                  <a:pt x="929720" y="1626915"/>
                  <a:pt x="940092" y="1637282"/>
                  <a:pt x="940092" y="1650075"/>
                </a:cubicBezTo>
                <a:cubicBezTo>
                  <a:pt x="940092" y="1662870"/>
                  <a:pt x="929720" y="1673243"/>
                  <a:pt x="916930" y="1673243"/>
                </a:cubicBezTo>
                <a:cubicBezTo>
                  <a:pt x="904129" y="1673243"/>
                  <a:pt x="893761" y="1662870"/>
                  <a:pt x="893761" y="1650075"/>
                </a:cubicBezTo>
                <a:cubicBezTo>
                  <a:pt x="893761" y="1637282"/>
                  <a:pt x="904129" y="1626915"/>
                  <a:pt x="916930" y="1626915"/>
                </a:cubicBezTo>
                <a:close/>
                <a:moveTo>
                  <a:pt x="739831" y="1626915"/>
                </a:moveTo>
                <a:cubicBezTo>
                  <a:pt x="752625" y="1626915"/>
                  <a:pt x="762997" y="1637282"/>
                  <a:pt x="762997" y="1650075"/>
                </a:cubicBezTo>
                <a:cubicBezTo>
                  <a:pt x="762997" y="1662870"/>
                  <a:pt x="752625" y="1673243"/>
                  <a:pt x="739831" y="1673243"/>
                </a:cubicBezTo>
                <a:cubicBezTo>
                  <a:pt x="727037" y="1673243"/>
                  <a:pt x="716664" y="1662870"/>
                  <a:pt x="716664" y="1650075"/>
                </a:cubicBezTo>
                <a:cubicBezTo>
                  <a:pt x="716664" y="1637282"/>
                  <a:pt x="727037" y="1626915"/>
                  <a:pt x="739831" y="1626915"/>
                </a:cubicBezTo>
                <a:close/>
                <a:moveTo>
                  <a:pt x="562728" y="1626915"/>
                </a:moveTo>
                <a:cubicBezTo>
                  <a:pt x="575523" y="1626915"/>
                  <a:pt x="585895" y="1637282"/>
                  <a:pt x="585895" y="1650075"/>
                </a:cubicBezTo>
                <a:cubicBezTo>
                  <a:pt x="585895" y="1662870"/>
                  <a:pt x="575523" y="1673243"/>
                  <a:pt x="562728" y="1673243"/>
                </a:cubicBezTo>
                <a:cubicBezTo>
                  <a:pt x="549934" y="1673243"/>
                  <a:pt x="539562" y="1662870"/>
                  <a:pt x="539562" y="1650075"/>
                </a:cubicBezTo>
                <a:cubicBezTo>
                  <a:pt x="539562" y="1637282"/>
                  <a:pt x="549934" y="1626915"/>
                  <a:pt x="562728" y="1626915"/>
                </a:cubicBezTo>
                <a:close/>
                <a:moveTo>
                  <a:pt x="385632" y="1626915"/>
                </a:moveTo>
                <a:cubicBezTo>
                  <a:pt x="398426" y="1626915"/>
                  <a:pt x="408796" y="1637282"/>
                  <a:pt x="408796" y="1650075"/>
                </a:cubicBezTo>
                <a:cubicBezTo>
                  <a:pt x="408796" y="1662870"/>
                  <a:pt x="398426" y="1673243"/>
                  <a:pt x="385632" y="1673243"/>
                </a:cubicBezTo>
                <a:cubicBezTo>
                  <a:pt x="372837" y="1673243"/>
                  <a:pt x="362465" y="1662870"/>
                  <a:pt x="362465" y="1650075"/>
                </a:cubicBezTo>
                <a:cubicBezTo>
                  <a:pt x="362465" y="1637282"/>
                  <a:pt x="372837" y="1626915"/>
                  <a:pt x="385632" y="1626915"/>
                </a:cubicBezTo>
                <a:close/>
                <a:moveTo>
                  <a:pt x="208530" y="1626915"/>
                </a:moveTo>
                <a:cubicBezTo>
                  <a:pt x="221324" y="1626915"/>
                  <a:pt x="231696" y="1637282"/>
                  <a:pt x="231696" y="1650075"/>
                </a:cubicBezTo>
                <a:cubicBezTo>
                  <a:pt x="231696" y="1662870"/>
                  <a:pt x="221324" y="1673243"/>
                  <a:pt x="208530" y="1673243"/>
                </a:cubicBezTo>
                <a:cubicBezTo>
                  <a:pt x="195736" y="1673243"/>
                  <a:pt x="185364" y="1662870"/>
                  <a:pt x="185364" y="1650075"/>
                </a:cubicBezTo>
                <a:cubicBezTo>
                  <a:pt x="185364" y="1637282"/>
                  <a:pt x="195736" y="1626915"/>
                  <a:pt x="208530" y="1626915"/>
                </a:cubicBezTo>
                <a:close/>
                <a:moveTo>
                  <a:pt x="31432" y="1626915"/>
                </a:moveTo>
                <a:cubicBezTo>
                  <a:pt x="44226" y="1626915"/>
                  <a:pt x="54597" y="1637282"/>
                  <a:pt x="54597" y="1650075"/>
                </a:cubicBezTo>
                <a:cubicBezTo>
                  <a:pt x="54597" y="1662870"/>
                  <a:pt x="44226" y="1673243"/>
                  <a:pt x="31432" y="1673243"/>
                </a:cubicBezTo>
                <a:cubicBezTo>
                  <a:pt x="18638" y="1673243"/>
                  <a:pt x="8266" y="1662870"/>
                  <a:pt x="8266" y="1650075"/>
                </a:cubicBezTo>
                <a:cubicBezTo>
                  <a:pt x="8266" y="1637282"/>
                  <a:pt x="18638" y="1626915"/>
                  <a:pt x="31432" y="1626915"/>
                </a:cubicBezTo>
                <a:close/>
                <a:moveTo>
                  <a:pt x="3393703" y="1626911"/>
                </a:moveTo>
                <a:cubicBezTo>
                  <a:pt x="3406497" y="1626911"/>
                  <a:pt x="3416869" y="1637282"/>
                  <a:pt x="3416869" y="1650074"/>
                </a:cubicBezTo>
                <a:cubicBezTo>
                  <a:pt x="3416869" y="1662869"/>
                  <a:pt x="3406497" y="1673241"/>
                  <a:pt x="3393703" y="1673241"/>
                </a:cubicBezTo>
                <a:cubicBezTo>
                  <a:pt x="3380909" y="1673241"/>
                  <a:pt x="3370537" y="1662869"/>
                  <a:pt x="3370537" y="1650074"/>
                </a:cubicBezTo>
                <a:cubicBezTo>
                  <a:pt x="3370537" y="1637282"/>
                  <a:pt x="3380909" y="1626911"/>
                  <a:pt x="3393703" y="1626911"/>
                </a:cubicBezTo>
                <a:close/>
                <a:moveTo>
                  <a:pt x="3216608" y="1626911"/>
                </a:moveTo>
                <a:cubicBezTo>
                  <a:pt x="3229402" y="1626911"/>
                  <a:pt x="3239774" y="1637282"/>
                  <a:pt x="3239774" y="1650074"/>
                </a:cubicBezTo>
                <a:cubicBezTo>
                  <a:pt x="3239774" y="1662869"/>
                  <a:pt x="3229402" y="1673241"/>
                  <a:pt x="3216608" y="1673241"/>
                </a:cubicBezTo>
                <a:cubicBezTo>
                  <a:pt x="3203814" y="1673241"/>
                  <a:pt x="3193442" y="1662869"/>
                  <a:pt x="3193442" y="1650074"/>
                </a:cubicBezTo>
                <a:cubicBezTo>
                  <a:pt x="3193442" y="1637282"/>
                  <a:pt x="3203814" y="1626911"/>
                  <a:pt x="3216608" y="1626911"/>
                </a:cubicBezTo>
                <a:close/>
                <a:moveTo>
                  <a:pt x="3039509" y="1626911"/>
                </a:moveTo>
                <a:cubicBezTo>
                  <a:pt x="3052303" y="1626911"/>
                  <a:pt x="3062675" y="1637282"/>
                  <a:pt x="3062675" y="1650074"/>
                </a:cubicBezTo>
                <a:cubicBezTo>
                  <a:pt x="3062675" y="1662869"/>
                  <a:pt x="3052303" y="1673241"/>
                  <a:pt x="3039509" y="1673241"/>
                </a:cubicBezTo>
                <a:cubicBezTo>
                  <a:pt x="3026715" y="1673241"/>
                  <a:pt x="3016343" y="1662869"/>
                  <a:pt x="3016343" y="1650074"/>
                </a:cubicBezTo>
                <a:cubicBezTo>
                  <a:pt x="3016343" y="1637282"/>
                  <a:pt x="3026715" y="1626911"/>
                  <a:pt x="3039509" y="1626911"/>
                </a:cubicBezTo>
                <a:close/>
                <a:moveTo>
                  <a:pt x="2862410" y="1626911"/>
                </a:moveTo>
                <a:cubicBezTo>
                  <a:pt x="2875204" y="1626911"/>
                  <a:pt x="2885576" y="1637282"/>
                  <a:pt x="2885576" y="1650074"/>
                </a:cubicBezTo>
                <a:cubicBezTo>
                  <a:pt x="2885576" y="1662869"/>
                  <a:pt x="2875204" y="1673241"/>
                  <a:pt x="2862410" y="1673241"/>
                </a:cubicBezTo>
                <a:cubicBezTo>
                  <a:pt x="2849616" y="1673241"/>
                  <a:pt x="2839244" y="1662869"/>
                  <a:pt x="2839244" y="1650074"/>
                </a:cubicBezTo>
                <a:cubicBezTo>
                  <a:pt x="2839244" y="1637282"/>
                  <a:pt x="2849616" y="1626911"/>
                  <a:pt x="2862410" y="1626911"/>
                </a:cubicBezTo>
                <a:close/>
                <a:moveTo>
                  <a:pt x="2685311" y="1626911"/>
                </a:moveTo>
                <a:cubicBezTo>
                  <a:pt x="2698105" y="1626911"/>
                  <a:pt x="2708477" y="1637282"/>
                  <a:pt x="2708477" y="1650074"/>
                </a:cubicBezTo>
                <a:cubicBezTo>
                  <a:pt x="2708477" y="1662869"/>
                  <a:pt x="2698105" y="1673241"/>
                  <a:pt x="2685311" y="1673241"/>
                </a:cubicBezTo>
                <a:cubicBezTo>
                  <a:pt x="2672517" y="1673241"/>
                  <a:pt x="2662145" y="1662869"/>
                  <a:pt x="2662145" y="1650074"/>
                </a:cubicBezTo>
                <a:cubicBezTo>
                  <a:pt x="2662145" y="1637282"/>
                  <a:pt x="2672517" y="1626911"/>
                  <a:pt x="2685311" y="1626911"/>
                </a:cubicBezTo>
                <a:close/>
                <a:moveTo>
                  <a:pt x="2508212" y="1626911"/>
                </a:moveTo>
                <a:cubicBezTo>
                  <a:pt x="2521006" y="1626911"/>
                  <a:pt x="2531378" y="1637282"/>
                  <a:pt x="2531378" y="1650074"/>
                </a:cubicBezTo>
                <a:cubicBezTo>
                  <a:pt x="2531378" y="1662869"/>
                  <a:pt x="2521006" y="1673241"/>
                  <a:pt x="2508212" y="1673241"/>
                </a:cubicBezTo>
                <a:cubicBezTo>
                  <a:pt x="2495418" y="1673241"/>
                  <a:pt x="2485046" y="1662869"/>
                  <a:pt x="2485046" y="1650074"/>
                </a:cubicBezTo>
                <a:cubicBezTo>
                  <a:pt x="2485046" y="1637282"/>
                  <a:pt x="2495418" y="1626911"/>
                  <a:pt x="2508212" y="1626911"/>
                </a:cubicBezTo>
                <a:close/>
                <a:moveTo>
                  <a:pt x="2331113" y="1626911"/>
                </a:moveTo>
                <a:cubicBezTo>
                  <a:pt x="2343907" y="1626911"/>
                  <a:pt x="2354279" y="1637282"/>
                  <a:pt x="2354279" y="1650074"/>
                </a:cubicBezTo>
                <a:cubicBezTo>
                  <a:pt x="2354279" y="1662869"/>
                  <a:pt x="2343907" y="1673241"/>
                  <a:pt x="2331113" y="1673241"/>
                </a:cubicBezTo>
                <a:cubicBezTo>
                  <a:pt x="2318319" y="1673241"/>
                  <a:pt x="2307947" y="1662869"/>
                  <a:pt x="2307947" y="1650074"/>
                </a:cubicBezTo>
                <a:cubicBezTo>
                  <a:pt x="2307947" y="1637282"/>
                  <a:pt x="2318319" y="1626911"/>
                  <a:pt x="2331113" y="1626911"/>
                </a:cubicBezTo>
                <a:close/>
                <a:moveTo>
                  <a:pt x="2154014" y="1626911"/>
                </a:moveTo>
                <a:cubicBezTo>
                  <a:pt x="2166808" y="1626911"/>
                  <a:pt x="2177180" y="1637282"/>
                  <a:pt x="2177180" y="1650074"/>
                </a:cubicBezTo>
                <a:cubicBezTo>
                  <a:pt x="2177180" y="1662869"/>
                  <a:pt x="2166808" y="1673241"/>
                  <a:pt x="2154014" y="1673241"/>
                </a:cubicBezTo>
                <a:cubicBezTo>
                  <a:pt x="2141220" y="1673241"/>
                  <a:pt x="2130848" y="1662869"/>
                  <a:pt x="2130848" y="1650074"/>
                </a:cubicBezTo>
                <a:cubicBezTo>
                  <a:pt x="2130848" y="1637282"/>
                  <a:pt x="2141220" y="1626911"/>
                  <a:pt x="2154014" y="1626911"/>
                </a:cubicBezTo>
                <a:close/>
                <a:moveTo>
                  <a:pt x="1976916" y="1626911"/>
                </a:moveTo>
                <a:cubicBezTo>
                  <a:pt x="1989710" y="1626911"/>
                  <a:pt x="2000082" y="1637282"/>
                  <a:pt x="2000082" y="1650074"/>
                </a:cubicBezTo>
                <a:cubicBezTo>
                  <a:pt x="2000082" y="1662869"/>
                  <a:pt x="1989710" y="1673241"/>
                  <a:pt x="1976916" y="1673241"/>
                </a:cubicBezTo>
                <a:cubicBezTo>
                  <a:pt x="1964122" y="1673241"/>
                  <a:pt x="1953750" y="1662869"/>
                  <a:pt x="1953750" y="1650074"/>
                </a:cubicBezTo>
                <a:cubicBezTo>
                  <a:pt x="1953750" y="1637282"/>
                  <a:pt x="1964122" y="1626911"/>
                  <a:pt x="1976916" y="1626911"/>
                </a:cubicBezTo>
                <a:close/>
                <a:moveTo>
                  <a:pt x="1799817" y="1626911"/>
                </a:moveTo>
                <a:cubicBezTo>
                  <a:pt x="1812611" y="1626911"/>
                  <a:pt x="1822983" y="1637282"/>
                  <a:pt x="1822983" y="1650074"/>
                </a:cubicBezTo>
                <a:cubicBezTo>
                  <a:pt x="1822983" y="1662869"/>
                  <a:pt x="1812611" y="1673241"/>
                  <a:pt x="1799817" y="1673241"/>
                </a:cubicBezTo>
                <a:cubicBezTo>
                  <a:pt x="1787023" y="1673241"/>
                  <a:pt x="1776651" y="1662869"/>
                  <a:pt x="1776651" y="1650074"/>
                </a:cubicBezTo>
                <a:cubicBezTo>
                  <a:pt x="1776651" y="1637282"/>
                  <a:pt x="1787023" y="1626911"/>
                  <a:pt x="1799817" y="1626911"/>
                </a:cubicBezTo>
                <a:close/>
                <a:moveTo>
                  <a:pt x="1627375" y="1455558"/>
                </a:moveTo>
                <a:cubicBezTo>
                  <a:pt x="1640172" y="1455558"/>
                  <a:pt x="1650548" y="1465928"/>
                  <a:pt x="1650548" y="1478721"/>
                </a:cubicBezTo>
                <a:cubicBezTo>
                  <a:pt x="1650548" y="1491513"/>
                  <a:pt x="1640172" y="1501883"/>
                  <a:pt x="1627375" y="1501883"/>
                </a:cubicBezTo>
                <a:cubicBezTo>
                  <a:pt x="1614580" y="1501883"/>
                  <a:pt x="1604206" y="1491513"/>
                  <a:pt x="1604206" y="1478721"/>
                </a:cubicBezTo>
                <a:cubicBezTo>
                  <a:pt x="1604206" y="1465928"/>
                  <a:pt x="1614580" y="1455558"/>
                  <a:pt x="1627375" y="1455558"/>
                </a:cubicBezTo>
                <a:close/>
                <a:moveTo>
                  <a:pt x="1450286" y="1455558"/>
                </a:moveTo>
                <a:cubicBezTo>
                  <a:pt x="1463080" y="1455558"/>
                  <a:pt x="1473450" y="1465928"/>
                  <a:pt x="1473450" y="1478721"/>
                </a:cubicBezTo>
                <a:cubicBezTo>
                  <a:pt x="1473450" y="1491513"/>
                  <a:pt x="1463080" y="1501883"/>
                  <a:pt x="1450286" y="1501883"/>
                </a:cubicBezTo>
                <a:cubicBezTo>
                  <a:pt x="1437492" y="1501883"/>
                  <a:pt x="1427120" y="1491513"/>
                  <a:pt x="1427120" y="1478721"/>
                </a:cubicBezTo>
                <a:cubicBezTo>
                  <a:pt x="1427120" y="1465928"/>
                  <a:pt x="1437492" y="1455558"/>
                  <a:pt x="1450286" y="1455558"/>
                </a:cubicBezTo>
                <a:close/>
                <a:moveTo>
                  <a:pt x="1273187" y="1455558"/>
                </a:moveTo>
                <a:cubicBezTo>
                  <a:pt x="1285981" y="1455558"/>
                  <a:pt x="1296354" y="1465928"/>
                  <a:pt x="1296354" y="1478721"/>
                </a:cubicBezTo>
                <a:cubicBezTo>
                  <a:pt x="1296354" y="1491513"/>
                  <a:pt x="1285981" y="1501883"/>
                  <a:pt x="1273187" y="1501883"/>
                </a:cubicBezTo>
                <a:cubicBezTo>
                  <a:pt x="1260393" y="1501883"/>
                  <a:pt x="1250021" y="1491513"/>
                  <a:pt x="1250021" y="1478721"/>
                </a:cubicBezTo>
                <a:cubicBezTo>
                  <a:pt x="1250021" y="1465928"/>
                  <a:pt x="1260393" y="1455558"/>
                  <a:pt x="1273187" y="1455558"/>
                </a:cubicBezTo>
                <a:close/>
                <a:moveTo>
                  <a:pt x="1096095" y="1455558"/>
                </a:moveTo>
                <a:cubicBezTo>
                  <a:pt x="1108890" y="1455558"/>
                  <a:pt x="1119261" y="1465928"/>
                  <a:pt x="1119261" y="1478721"/>
                </a:cubicBezTo>
                <a:cubicBezTo>
                  <a:pt x="1119261" y="1491513"/>
                  <a:pt x="1108890" y="1501883"/>
                  <a:pt x="1096095" y="1501883"/>
                </a:cubicBezTo>
                <a:cubicBezTo>
                  <a:pt x="1083299" y="1501883"/>
                  <a:pt x="1072924" y="1491513"/>
                  <a:pt x="1072924" y="1478721"/>
                </a:cubicBezTo>
                <a:cubicBezTo>
                  <a:pt x="1072924" y="1465928"/>
                  <a:pt x="1083299" y="1455558"/>
                  <a:pt x="1096095" y="1455558"/>
                </a:cubicBezTo>
                <a:close/>
                <a:moveTo>
                  <a:pt x="918992" y="1455558"/>
                </a:moveTo>
                <a:cubicBezTo>
                  <a:pt x="931784" y="1455558"/>
                  <a:pt x="942156" y="1465928"/>
                  <a:pt x="942156" y="1478721"/>
                </a:cubicBezTo>
                <a:cubicBezTo>
                  <a:pt x="942156" y="1491514"/>
                  <a:pt x="931784" y="1501883"/>
                  <a:pt x="918992" y="1501883"/>
                </a:cubicBezTo>
                <a:cubicBezTo>
                  <a:pt x="906196" y="1501883"/>
                  <a:pt x="895825" y="1491514"/>
                  <a:pt x="895825" y="1478721"/>
                </a:cubicBezTo>
                <a:cubicBezTo>
                  <a:pt x="895825" y="1465928"/>
                  <a:pt x="906196" y="1455558"/>
                  <a:pt x="918992" y="1455558"/>
                </a:cubicBezTo>
                <a:close/>
                <a:moveTo>
                  <a:pt x="741896" y="1455558"/>
                </a:moveTo>
                <a:cubicBezTo>
                  <a:pt x="754691" y="1455558"/>
                  <a:pt x="765062" y="1465928"/>
                  <a:pt x="765062" y="1478721"/>
                </a:cubicBezTo>
                <a:cubicBezTo>
                  <a:pt x="765062" y="1491514"/>
                  <a:pt x="754691" y="1501883"/>
                  <a:pt x="741896" y="1501883"/>
                </a:cubicBezTo>
                <a:cubicBezTo>
                  <a:pt x="729102" y="1501883"/>
                  <a:pt x="718730" y="1491514"/>
                  <a:pt x="718730" y="1478721"/>
                </a:cubicBezTo>
                <a:cubicBezTo>
                  <a:pt x="718730" y="1465928"/>
                  <a:pt x="729102" y="1455558"/>
                  <a:pt x="741896" y="1455558"/>
                </a:cubicBezTo>
                <a:close/>
                <a:moveTo>
                  <a:pt x="564794" y="1455558"/>
                </a:moveTo>
                <a:cubicBezTo>
                  <a:pt x="577588" y="1455558"/>
                  <a:pt x="587960" y="1465928"/>
                  <a:pt x="587960" y="1478721"/>
                </a:cubicBezTo>
                <a:cubicBezTo>
                  <a:pt x="587960" y="1491514"/>
                  <a:pt x="577588" y="1501883"/>
                  <a:pt x="564794" y="1501883"/>
                </a:cubicBezTo>
                <a:cubicBezTo>
                  <a:pt x="552000" y="1501883"/>
                  <a:pt x="541628" y="1491514"/>
                  <a:pt x="541628" y="1478721"/>
                </a:cubicBezTo>
                <a:cubicBezTo>
                  <a:pt x="541628" y="1465928"/>
                  <a:pt x="552000" y="1455558"/>
                  <a:pt x="564794" y="1455558"/>
                </a:cubicBezTo>
                <a:close/>
                <a:moveTo>
                  <a:pt x="387698" y="1455558"/>
                </a:moveTo>
                <a:cubicBezTo>
                  <a:pt x="400491" y="1455558"/>
                  <a:pt x="410860" y="1465928"/>
                  <a:pt x="410860" y="1478721"/>
                </a:cubicBezTo>
                <a:cubicBezTo>
                  <a:pt x="410860" y="1491514"/>
                  <a:pt x="400491" y="1501883"/>
                  <a:pt x="387698" y="1501883"/>
                </a:cubicBezTo>
                <a:cubicBezTo>
                  <a:pt x="374902" y="1501883"/>
                  <a:pt x="364530" y="1491514"/>
                  <a:pt x="364530" y="1478721"/>
                </a:cubicBezTo>
                <a:cubicBezTo>
                  <a:pt x="364530" y="1465928"/>
                  <a:pt x="374902" y="1455558"/>
                  <a:pt x="387698" y="1455558"/>
                </a:cubicBezTo>
                <a:close/>
                <a:moveTo>
                  <a:pt x="210594" y="1455558"/>
                </a:moveTo>
                <a:cubicBezTo>
                  <a:pt x="223388" y="1455558"/>
                  <a:pt x="233760" y="1465928"/>
                  <a:pt x="233760" y="1478721"/>
                </a:cubicBezTo>
                <a:cubicBezTo>
                  <a:pt x="233760" y="1491514"/>
                  <a:pt x="223388" y="1501883"/>
                  <a:pt x="210594" y="1501883"/>
                </a:cubicBezTo>
                <a:cubicBezTo>
                  <a:pt x="197800" y="1501883"/>
                  <a:pt x="187428" y="1491514"/>
                  <a:pt x="187428" y="1478721"/>
                </a:cubicBezTo>
                <a:cubicBezTo>
                  <a:pt x="187428" y="1465928"/>
                  <a:pt x="197800" y="1455558"/>
                  <a:pt x="210594" y="1455558"/>
                </a:cubicBezTo>
                <a:close/>
                <a:moveTo>
                  <a:pt x="33496" y="1455558"/>
                </a:moveTo>
                <a:cubicBezTo>
                  <a:pt x="46290" y="1455558"/>
                  <a:pt x="56662" y="1465928"/>
                  <a:pt x="56662" y="1478721"/>
                </a:cubicBezTo>
                <a:cubicBezTo>
                  <a:pt x="56662" y="1491514"/>
                  <a:pt x="46290" y="1501883"/>
                  <a:pt x="33496" y="1501883"/>
                </a:cubicBezTo>
                <a:cubicBezTo>
                  <a:pt x="20702" y="1501883"/>
                  <a:pt x="10330" y="1491514"/>
                  <a:pt x="10330" y="1478721"/>
                </a:cubicBezTo>
                <a:cubicBezTo>
                  <a:pt x="10330" y="1465928"/>
                  <a:pt x="20702" y="1455558"/>
                  <a:pt x="33496" y="1455558"/>
                </a:cubicBezTo>
                <a:close/>
                <a:moveTo>
                  <a:pt x="3041573" y="1455553"/>
                </a:moveTo>
                <a:cubicBezTo>
                  <a:pt x="3054367" y="1455553"/>
                  <a:pt x="3064739" y="1465924"/>
                  <a:pt x="3064739" y="1478717"/>
                </a:cubicBezTo>
                <a:cubicBezTo>
                  <a:pt x="3064739" y="1491510"/>
                  <a:pt x="3054367" y="1501880"/>
                  <a:pt x="3041573" y="1501880"/>
                </a:cubicBezTo>
                <a:cubicBezTo>
                  <a:pt x="3028779" y="1501880"/>
                  <a:pt x="3018407" y="1491510"/>
                  <a:pt x="3018407" y="1478717"/>
                </a:cubicBezTo>
                <a:cubicBezTo>
                  <a:pt x="3018407" y="1465924"/>
                  <a:pt x="3028779" y="1455553"/>
                  <a:pt x="3041573" y="1455553"/>
                </a:cubicBezTo>
                <a:close/>
                <a:moveTo>
                  <a:pt x="2864474" y="1455553"/>
                </a:moveTo>
                <a:cubicBezTo>
                  <a:pt x="2877268" y="1455553"/>
                  <a:pt x="2887640" y="1465924"/>
                  <a:pt x="2887640" y="1478717"/>
                </a:cubicBezTo>
                <a:cubicBezTo>
                  <a:pt x="2887640" y="1491510"/>
                  <a:pt x="2877268" y="1501880"/>
                  <a:pt x="2864474" y="1501880"/>
                </a:cubicBezTo>
                <a:cubicBezTo>
                  <a:pt x="2851680" y="1501880"/>
                  <a:pt x="2841308" y="1491510"/>
                  <a:pt x="2841308" y="1478717"/>
                </a:cubicBezTo>
                <a:cubicBezTo>
                  <a:pt x="2841308" y="1465924"/>
                  <a:pt x="2851680" y="1455553"/>
                  <a:pt x="2864474" y="1455553"/>
                </a:cubicBezTo>
                <a:close/>
                <a:moveTo>
                  <a:pt x="2687375" y="1455553"/>
                </a:moveTo>
                <a:cubicBezTo>
                  <a:pt x="2700169" y="1455553"/>
                  <a:pt x="2710541" y="1465924"/>
                  <a:pt x="2710541" y="1478717"/>
                </a:cubicBezTo>
                <a:cubicBezTo>
                  <a:pt x="2710541" y="1491510"/>
                  <a:pt x="2700169" y="1501881"/>
                  <a:pt x="2687375" y="1501881"/>
                </a:cubicBezTo>
                <a:cubicBezTo>
                  <a:pt x="2674581" y="1501881"/>
                  <a:pt x="2664209" y="1491510"/>
                  <a:pt x="2664209" y="1478717"/>
                </a:cubicBezTo>
                <a:cubicBezTo>
                  <a:pt x="2664209" y="1465924"/>
                  <a:pt x="2674581" y="1455553"/>
                  <a:pt x="2687375" y="1455553"/>
                </a:cubicBezTo>
                <a:close/>
                <a:moveTo>
                  <a:pt x="2510277" y="1455553"/>
                </a:moveTo>
                <a:cubicBezTo>
                  <a:pt x="2523071" y="1455553"/>
                  <a:pt x="2533443" y="1465924"/>
                  <a:pt x="2533443" y="1478717"/>
                </a:cubicBezTo>
                <a:cubicBezTo>
                  <a:pt x="2533443" y="1491510"/>
                  <a:pt x="2523071" y="1501881"/>
                  <a:pt x="2510277" y="1501881"/>
                </a:cubicBezTo>
                <a:cubicBezTo>
                  <a:pt x="2497483" y="1501881"/>
                  <a:pt x="2487111" y="1491510"/>
                  <a:pt x="2487111" y="1478717"/>
                </a:cubicBezTo>
                <a:cubicBezTo>
                  <a:pt x="2487111" y="1465924"/>
                  <a:pt x="2497483" y="1455553"/>
                  <a:pt x="2510277" y="1455553"/>
                </a:cubicBezTo>
                <a:close/>
                <a:moveTo>
                  <a:pt x="2333178" y="1455553"/>
                </a:moveTo>
                <a:cubicBezTo>
                  <a:pt x="2345972" y="1455553"/>
                  <a:pt x="2356344" y="1465924"/>
                  <a:pt x="2356344" y="1478717"/>
                </a:cubicBezTo>
                <a:cubicBezTo>
                  <a:pt x="2356344" y="1491510"/>
                  <a:pt x="2345972" y="1501881"/>
                  <a:pt x="2333178" y="1501881"/>
                </a:cubicBezTo>
                <a:cubicBezTo>
                  <a:pt x="2320384" y="1501881"/>
                  <a:pt x="2310012" y="1491510"/>
                  <a:pt x="2310012" y="1478717"/>
                </a:cubicBezTo>
                <a:cubicBezTo>
                  <a:pt x="2310012" y="1465924"/>
                  <a:pt x="2320384" y="1455553"/>
                  <a:pt x="2333178" y="1455553"/>
                </a:cubicBezTo>
                <a:close/>
                <a:moveTo>
                  <a:pt x="2156079" y="1455553"/>
                </a:moveTo>
                <a:cubicBezTo>
                  <a:pt x="2168873" y="1455553"/>
                  <a:pt x="2179245" y="1465924"/>
                  <a:pt x="2179245" y="1478717"/>
                </a:cubicBezTo>
                <a:cubicBezTo>
                  <a:pt x="2179245" y="1491510"/>
                  <a:pt x="2168873" y="1501881"/>
                  <a:pt x="2156079" y="1501881"/>
                </a:cubicBezTo>
                <a:cubicBezTo>
                  <a:pt x="2143285" y="1501881"/>
                  <a:pt x="2132913" y="1491510"/>
                  <a:pt x="2132913" y="1478717"/>
                </a:cubicBezTo>
                <a:cubicBezTo>
                  <a:pt x="2132913" y="1465924"/>
                  <a:pt x="2143285" y="1455553"/>
                  <a:pt x="2156079" y="1455553"/>
                </a:cubicBezTo>
                <a:close/>
                <a:moveTo>
                  <a:pt x="1978980" y="1455553"/>
                </a:moveTo>
                <a:cubicBezTo>
                  <a:pt x="1991774" y="1455553"/>
                  <a:pt x="2002146" y="1465924"/>
                  <a:pt x="2002146" y="1478717"/>
                </a:cubicBezTo>
                <a:cubicBezTo>
                  <a:pt x="2002146" y="1491510"/>
                  <a:pt x="1991774" y="1501881"/>
                  <a:pt x="1978980" y="1501881"/>
                </a:cubicBezTo>
                <a:cubicBezTo>
                  <a:pt x="1966186" y="1501881"/>
                  <a:pt x="1955814" y="1491510"/>
                  <a:pt x="1955814" y="1478717"/>
                </a:cubicBezTo>
                <a:cubicBezTo>
                  <a:pt x="1955814" y="1465924"/>
                  <a:pt x="1966186" y="1455553"/>
                  <a:pt x="1978980" y="1455553"/>
                </a:cubicBezTo>
                <a:close/>
                <a:moveTo>
                  <a:pt x="1801881" y="1455553"/>
                </a:moveTo>
                <a:cubicBezTo>
                  <a:pt x="1814675" y="1455553"/>
                  <a:pt x="1825047" y="1465924"/>
                  <a:pt x="1825047" y="1478717"/>
                </a:cubicBezTo>
                <a:cubicBezTo>
                  <a:pt x="1825047" y="1491510"/>
                  <a:pt x="1814675" y="1501881"/>
                  <a:pt x="1801881" y="1501881"/>
                </a:cubicBezTo>
                <a:cubicBezTo>
                  <a:pt x="1789087" y="1501881"/>
                  <a:pt x="1778715" y="1491510"/>
                  <a:pt x="1778715" y="1478717"/>
                </a:cubicBezTo>
                <a:cubicBezTo>
                  <a:pt x="1778715" y="1465924"/>
                  <a:pt x="1789087" y="1455553"/>
                  <a:pt x="1801881" y="1455553"/>
                </a:cubicBezTo>
                <a:close/>
                <a:moveTo>
                  <a:pt x="3395767" y="1455553"/>
                </a:moveTo>
                <a:cubicBezTo>
                  <a:pt x="3408561" y="1455553"/>
                  <a:pt x="3418933" y="1465924"/>
                  <a:pt x="3418933" y="1478717"/>
                </a:cubicBezTo>
                <a:cubicBezTo>
                  <a:pt x="3418933" y="1491510"/>
                  <a:pt x="3408561" y="1501880"/>
                  <a:pt x="3395767" y="1501880"/>
                </a:cubicBezTo>
                <a:cubicBezTo>
                  <a:pt x="3382973" y="1501880"/>
                  <a:pt x="3372601" y="1491510"/>
                  <a:pt x="3372601" y="1478717"/>
                </a:cubicBezTo>
                <a:cubicBezTo>
                  <a:pt x="3372601" y="1465924"/>
                  <a:pt x="3382973" y="1455553"/>
                  <a:pt x="3395767" y="1455553"/>
                </a:cubicBezTo>
                <a:close/>
                <a:moveTo>
                  <a:pt x="3218672" y="1455553"/>
                </a:moveTo>
                <a:cubicBezTo>
                  <a:pt x="3231466" y="1455553"/>
                  <a:pt x="3241838" y="1465924"/>
                  <a:pt x="3241838" y="1478717"/>
                </a:cubicBezTo>
                <a:cubicBezTo>
                  <a:pt x="3241838" y="1491510"/>
                  <a:pt x="3231466" y="1501880"/>
                  <a:pt x="3218672" y="1501880"/>
                </a:cubicBezTo>
                <a:cubicBezTo>
                  <a:pt x="3205878" y="1501880"/>
                  <a:pt x="3195506" y="1491510"/>
                  <a:pt x="3195506" y="1478717"/>
                </a:cubicBezTo>
                <a:cubicBezTo>
                  <a:pt x="3195506" y="1465924"/>
                  <a:pt x="3205878" y="1455553"/>
                  <a:pt x="3218672" y="1455553"/>
                </a:cubicBezTo>
                <a:close/>
                <a:moveTo>
                  <a:pt x="1621181" y="1263552"/>
                </a:moveTo>
                <a:cubicBezTo>
                  <a:pt x="1633978" y="1263552"/>
                  <a:pt x="1644352" y="1273922"/>
                  <a:pt x="1644352" y="1286716"/>
                </a:cubicBezTo>
                <a:cubicBezTo>
                  <a:pt x="1644352" y="1299510"/>
                  <a:pt x="1633978" y="1309882"/>
                  <a:pt x="1621181" y="1309882"/>
                </a:cubicBezTo>
                <a:cubicBezTo>
                  <a:pt x="1608383" y="1309882"/>
                  <a:pt x="1598009" y="1299510"/>
                  <a:pt x="1598009" y="1286716"/>
                </a:cubicBezTo>
                <a:cubicBezTo>
                  <a:pt x="1598009" y="1273922"/>
                  <a:pt x="1608383" y="1263552"/>
                  <a:pt x="1621181" y="1263552"/>
                </a:cubicBezTo>
                <a:close/>
                <a:moveTo>
                  <a:pt x="1444093" y="1263552"/>
                </a:moveTo>
                <a:cubicBezTo>
                  <a:pt x="1456886" y="1263552"/>
                  <a:pt x="1467257" y="1273922"/>
                  <a:pt x="1467257" y="1286716"/>
                </a:cubicBezTo>
                <a:cubicBezTo>
                  <a:pt x="1467257" y="1299510"/>
                  <a:pt x="1456886" y="1309882"/>
                  <a:pt x="1444093" y="1309882"/>
                </a:cubicBezTo>
                <a:cubicBezTo>
                  <a:pt x="1431299" y="1309882"/>
                  <a:pt x="1420929" y="1299510"/>
                  <a:pt x="1420929" y="1286716"/>
                </a:cubicBezTo>
                <a:cubicBezTo>
                  <a:pt x="1420929" y="1273922"/>
                  <a:pt x="1431299" y="1263552"/>
                  <a:pt x="1444093" y="1263552"/>
                </a:cubicBezTo>
                <a:close/>
                <a:moveTo>
                  <a:pt x="1266994" y="1263552"/>
                </a:moveTo>
                <a:cubicBezTo>
                  <a:pt x="1279787" y="1263552"/>
                  <a:pt x="1290160" y="1273922"/>
                  <a:pt x="1290160" y="1286716"/>
                </a:cubicBezTo>
                <a:cubicBezTo>
                  <a:pt x="1290160" y="1299511"/>
                  <a:pt x="1279787" y="1309882"/>
                  <a:pt x="1266994" y="1309882"/>
                </a:cubicBezTo>
                <a:cubicBezTo>
                  <a:pt x="1254198" y="1309882"/>
                  <a:pt x="1243828" y="1299511"/>
                  <a:pt x="1243828" y="1286716"/>
                </a:cubicBezTo>
                <a:cubicBezTo>
                  <a:pt x="1243828" y="1273922"/>
                  <a:pt x="1254198" y="1263552"/>
                  <a:pt x="1266994" y="1263552"/>
                </a:cubicBezTo>
                <a:close/>
                <a:moveTo>
                  <a:pt x="1089901" y="1263552"/>
                </a:moveTo>
                <a:cubicBezTo>
                  <a:pt x="1102696" y="1263552"/>
                  <a:pt x="1113070" y="1273922"/>
                  <a:pt x="1113070" y="1286716"/>
                </a:cubicBezTo>
                <a:cubicBezTo>
                  <a:pt x="1113070" y="1299511"/>
                  <a:pt x="1102696" y="1309882"/>
                  <a:pt x="1089901" y="1309882"/>
                </a:cubicBezTo>
                <a:cubicBezTo>
                  <a:pt x="1077104" y="1309882"/>
                  <a:pt x="1066729" y="1299511"/>
                  <a:pt x="1066729" y="1286716"/>
                </a:cubicBezTo>
                <a:cubicBezTo>
                  <a:pt x="1066729" y="1273922"/>
                  <a:pt x="1077104" y="1263552"/>
                  <a:pt x="1089901" y="1263552"/>
                </a:cubicBezTo>
                <a:close/>
                <a:moveTo>
                  <a:pt x="912799" y="1263552"/>
                </a:moveTo>
                <a:cubicBezTo>
                  <a:pt x="925593" y="1263552"/>
                  <a:pt x="935963" y="1273922"/>
                  <a:pt x="935963" y="1286716"/>
                </a:cubicBezTo>
                <a:cubicBezTo>
                  <a:pt x="935963" y="1299511"/>
                  <a:pt x="925593" y="1309882"/>
                  <a:pt x="912799" y="1309882"/>
                </a:cubicBezTo>
                <a:cubicBezTo>
                  <a:pt x="900000" y="1309882"/>
                  <a:pt x="889633" y="1299511"/>
                  <a:pt x="889633" y="1286716"/>
                </a:cubicBezTo>
                <a:cubicBezTo>
                  <a:pt x="889633" y="1273922"/>
                  <a:pt x="900000" y="1263552"/>
                  <a:pt x="912799" y="1263552"/>
                </a:cubicBezTo>
                <a:close/>
                <a:moveTo>
                  <a:pt x="735702" y="1263552"/>
                </a:moveTo>
                <a:cubicBezTo>
                  <a:pt x="748496" y="1263552"/>
                  <a:pt x="758868" y="1273922"/>
                  <a:pt x="758868" y="1286716"/>
                </a:cubicBezTo>
                <a:cubicBezTo>
                  <a:pt x="758868" y="1299512"/>
                  <a:pt x="748496" y="1309882"/>
                  <a:pt x="735702" y="1309882"/>
                </a:cubicBezTo>
                <a:cubicBezTo>
                  <a:pt x="722908" y="1309882"/>
                  <a:pt x="712535" y="1299512"/>
                  <a:pt x="712535" y="1286716"/>
                </a:cubicBezTo>
                <a:cubicBezTo>
                  <a:pt x="712535" y="1273922"/>
                  <a:pt x="722908" y="1263552"/>
                  <a:pt x="735702" y="1263552"/>
                </a:cubicBezTo>
                <a:close/>
                <a:moveTo>
                  <a:pt x="558599" y="1263552"/>
                </a:moveTo>
                <a:cubicBezTo>
                  <a:pt x="571394" y="1263552"/>
                  <a:pt x="581766" y="1273922"/>
                  <a:pt x="581766" y="1286716"/>
                </a:cubicBezTo>
                <a:cubicBezTo>
                  <a:pt x="581766" y="1299512"/>
                  <a:pt x="571394" y="1309882"/>
                  <a:pt x="558599" y="1309882"/>
                </a:cubicBezTo>
                <a:cubicBezTo>
                  <a:pt x="545806" y="1309882"/>
                  <a:pt x="535433" y="1299512"/>
                  <a:pt x="535433" y="1286716"/>
                </a:cubicBezTo>
                <a:cubicBezTo>
                  <a:pt x="535433" y="1273922"/>
                  <a:pt x="545806" y="1263552"/>
                  <a:pt x="558599" y="1263552"/>
                </a:cubicBezTo>
                <a:close/>
                <a:moveTo>
                  <a:pt x="381502" y="1263552"/>
                </a:moveTo>
                <a:cubicBezTo>
                  <a:pt x="394297" y="1263552"/>
                  <a:pt x="404667" y="1273922"/>
                  <a:pt x="404667" y="1286716"/>
                </a:cubicBezTo>
                <a:cubicBezTo>
                  <a:pt x="404667" y="1299512"/>
                  <a:pt x="394297" y="1309882"/>
                  <a:pt x="381502" y="1309882"/>
                </a:cubicBezTo>
                <a:cubicBezTo>
                  <a:pt x="368708" y="1309882"/>
                  <a:pt x="358335" y="1299512"/>
                  <a:pt x="358335" y="1286716"/>
                </a:cubicBezTo>
                <a:cubicBezTo>
                  <a:pt x="358335" y="1273922"/>
                  <a:pt x="368708" y="1263552"/>
                  <a:pt x="381502" y="1263552"/>
                </a:cubicBezTo>
                <a:close/>
                <a:moveTo>
                  <a:pt x="204401" y="1263552"/>
                </a:moveTo>
                <a:cubicBezTo>
                  <a:pt x="217195" y="1263552"/>
                  <a:pt x="227567" y="1273922"/>
                  <a:pt x="227567" y="1286716"/>
                </a:cubicBezTo>
                <a:cubicBezTo>
                  <a:pt x="227567" y="1299512"/>
                  <a:pt x="217195" y="1309882"/>
                  <a:pt x="204401" y="1309882"/>
                </a:cubicBezTo>
                <a:cubicBezTo>
                  <a:pt x="191607" y="1309882"/>
                  <a:pt x="181235" y="1299512"/>
                  <a:pt x="181235" y="1286716"/>
                </a:cubicBezTo>
                <a:cubicBezTo>
                  <a:pt x="181235" y="1273922"/>
                  <a:pt x="191607" y="1263552"/>
                  <a:pt x="204401" y="1263552"/>
                </a:cubicBezTo>
                <a:close/>
                <a:moveTo>
                  <a:pt x="27302" y="1263552"/>
                </a:moveTo>
                <a:cubicBezTo>
                  <a:pt x="40096" y="1263552"/>
                  <a:pt x="50468" y="1273922"/>
                  <a:pt x="50468" y="1286716"/>
                </a:cubicBezTo>
                <a:cubicBezTo>
                  <a:pt x="50468" y="1299512"/>
                  <a:pt x="40096" y="1309884"/>
                  <a:pt x="27302" y="1309884"/>
                </a:cubicBezTo>
                <a:cubicBezTo>
                  <a:pt x="14509" y="1309884"/>
                  <a:pt x="4137" y="1299512"/>
                  <a:pt x="4137" y="1286716"/>
                </a:cubicBezTo>
                <a:cubicBezTo>
                  <a:pt x="4137" y="1273922"/>
                  <a:pt x="14509" y="1263552"/>
                  <a:pt x="27302" y="1263552"/>
                </a:cubicBezTo>
                <a:close/>
                <a:moveTo>
                  <a:pt x="3389573" y="1263546"/>
                </a:moveTo>
                <a:cubicBezTo>
                  <a:pt x="3402367" y="1263546"/>
                  <a:pt x="3412739" y="1273917"/>
                  <a:pt x="3412739" y="1286712"/>
                </a:cubicBezTo>
                <a:cubicBezTo>
                  <a:pt x="3412739" y="1299506"/>
                  <a:pt x="3402367" y="1309877"/>
                  <a:pt x="3389573" y="1309877"/>
                </a:cubicBezTo>
                <a:cubicBezTo>
                  <a:pt x="3376779" y="1309877"/>
                  <a:pt x="3366407" y="1299506"/>
                  <a:pt x="3366407" y="1286712"/>
                </a:cubicBezTo>
                <a:cubicBezTo>
                  <a:pt x="3366407" y="1273917"/>
                  <a:pt x="3376779" y="1263546"/>
                  <a:pt x="3389573" y="1263546"/>
                </a:cubicBezTo>
                <a:close/>
                <a:moveTo>
                  <a:pt x="3212478" y="1263546"/>
                </a:moveTo>
                <a:cubicBezTo>
                  <a:pt x="3225272" y="1263546"/>
                  <a:pt x="3235644" y="1273917"/>
                  <a:pt x="3235644" y="1286712"/>
                </a:cubicBezTo>
                <a:cubicBezTo>
                  <a:pt x="3235644" y="1299506"/>
                  <a:pt x="3225272" y="1309877"/>
                  <a:pt x="3212478" y="1309877"/>
                </a:cubicBezTo>
                <a:cubicBezTo>
                  <a:pt x="3199684" y="1309877"/>
                  <a:pt x="3189312" y="1299506"/>
                  <a:pt x="3189312" y="1286712"/>
                </a:cubicBezTo>
                <a:cubicBezTo>
                  <a:pt x="3189312" y="1273917"/>
                  <a:pt x="3199684" y="1263546"/>
                  <a:pt x="3212478" y="1263546"/>
                </a:cubicBezTo>
                <a:close/>
                <a:moveTo>
                  <a:pt x="3035379" y="1263546"/>
                </a:moveTo>
                <a:cubicBezTo>
                  <a:pt x="3048173" y="1263546"/>
                  <a:pt x="3058545" y="1273917"/>
                  <a:pt x="3058545" y="1286712"/>
                </a:cubicBezTo>
                <a:cubicBezTo>
                  <a:pt x="3058545" y="1299506"/>
                  <a:pt x="3048173" y="1309877"/>
                  <a:pt x="3035379" y="1309877"/>
                </a:cubicBezTo>
                <a:cubicBezTo>
                  <a:pt x="3022585" y="1309877"/>
                  <a:pt x="3012213" y="1299506"/>
                  <a:pt x="3012213" y="1286712"/>
                </a:cubicBezTo>
                <a:cubicBezTo>
                  <a:pt x="3012213" y="1273917"/>
                  <a:pt x="3022585" y="1263546"/>
                  <a:pt x="3035379" y="1263546"/>
                </a:cubicBezTo>
                <a:close/>
                <a:moveTo>
                  <a:pt x="2858280" y="1263546"/>
                </a:moveTo>
                <a:cubicBezTo>
                  <a:pt x="2871074" y="1263546"/>
                  <a:pt x="2881446" y="1273917"/>
                  <a:pt x="2881446" y="1286712"/>
                </a:cubicBezTo>
                <a:cubicBezTo>
                  <a:pt x="2881446" y="1299506"/>
                  <a:pt x="2871074" y="1309877"/>
                  <a:pt x="2858280" y="1309877"/>
                </a:cubicBezTo>
                <a:cubicBezTo>
                  <a:pt x="2845486" y="1309877"/>
                  <a:pt x="2835114" y="1299506"/>
                  <a:pt x="2835114" y="1286712"/>
                </a:cubicBezTo>
                <a:cubicBezTo>
                  <a:pt x="2835114" y="1273917"/>
                  <a:pt x="2845486" y="1263546"/>
                  <a:pt x="2858280" y="1263546"/>
                </a:cubicBezTo>
                <a:close/>
                <a:moveTo>
                  <a:pt x="2681181" y="1263546"/>
                </a:moveTo>
                <a:cubicBezTo>
                  <a:pt x="2693975" y="1263546"/>
                  <a:pt x="2704347" y="1273917"/>
                  <a:pt x="2704347" y="1286712"/>
                </a:cubicBezTo>
                <a:cubicBezTo>
                  <a:pt x="2704347" y="1299506"/>
                  <a:pt x="2693975" y="1309877"/>
                  <a:pt x="2681181" y="1309877"/>
                </a:cubicBezTo>
                <a:cubicBezTo>
                  <a:pt x="2668387" y="1309877"/>
                  <a:pt x="2658015" y="1299506"/>
                  <a:pt x="2658015" y="1286712"/>
                </a:cubicBezTo>
                <a:cubicBezTo>
                  <a:pt x="2658015" y="1273917"/>
                  <a:pt x="2668387" y="1263546"/>
                  <a:pt x="2681181" y="1263546"/>
                </a:cubicBezTo>
                <a:close/>
                <a:moveTo>
                  <a:pt x="2504082" y="1263546"/>
                </a:moveTo>
                <a:cubicBezTo>
                  <a:pt x="2516876" y="1263546"/>
                  <a:pt x="2527248" y="1273917"/>
                  <a:pt x="2527248" y="1286712"/>
                </a:cubicBezTo>
                <a:cubicBezTo>
                  <a:pt x="2527248" y="1299506"/>
                  <a:pt x="2516876" y="1309877"/>
                  <a:pt x="2504082" y="1309877"/>
                </a:cubicBezTo>
                <a:cubicBezTo>
                  <a:pt x="2491288" y="1309877"/>
                  <a:pt x="2480916" y="1299506"/>
                  <a:pt x="2480916" y="1286712"/>
                </a:cubicBezTo>
                <a:cubicBezTo>
                  <a:pt x="2480916" y="1273917"/>
                  <a:pt x="2491288" y="1263546"/>
                  <a:pt x="2504082" y="1263546"/>
                </a:cubicBezTo>
                <a:close/>
                <a:moveTo>
                  <a:pt x="2326983" y="1263546"/>
                </a:moveTo>
                <a:cubicBezTo>
                  <a:pt x="2339777" y="1263546"/>
                  <a:pt x="2350149" y="1273917"/>
                  <a:pt x="2350149" y="1286712"/>
                </a:cubicBezTo>
                <a:cubicBezTo>
                  <a:pt x="2350149" y="1299506"/>
                  <a:pt x="2339777" y="1309877"/>
                  <a:pt x="2326983" y="1309877"/>
                </a:cubicBezTo>
                <a:cubicBezTo>
                  <a:pt x="2314189" y="1309877"/>
                  <a:pt x="2303817" y="1299506"/>
                  <a:pt x="2303817" y="1286712"/>
                </a:cubicBezTo>
                <a:cubicBezTo>
                  <a:pt x="2303817" y="1273917"/>
                  <a:pt x="2314189" y="1263546"/>
                  <a:pt x="2326983" y="1263546"/>
                </a:cubicBezTo>
                <a:close/>
                <a:moveTo>
                  <a:pt x="2149884" y="1263546"/>
                </a:moveTo>
                <a:cubicBezTo>
                  <a:pt x="2162678" y="1263546"/>
                  <a:pt x="2173050" y="1273917"/>
                  <a:pt x="2173050" y="1286712"/>
                </a:cubicBezTo>
                <a:cubicBezTo>
                  <a:pt x="2173050" y="1299506"/>
                  <a:pt x="2162678" y="1309877"/>
                  <a:pt x="2149884" y="1309877"/>
                </a:cubicBezTo>
                <a:cubicBezTo>
                  <a:pt x="2137090" y="1309877"/>
                  <a:pt x="2126718" y="1299506"/>
                  <a:pt x="2126718" y="1286712"/>
                </a:cubicBezTo>
                <a:cubicBezTo>
                  <a:pt x="2126718" y="1273917"/>
                  <a:pt x="2137090" y="1263546"/>
                  <a:pt x="2149884" y="1263546"/>
                </a:cubicBezTo>
                <a:close/>
                <a:moveTo>
                  <a:pt x="1972786" y="1263546"/>
                </a:moveTo>
                <a:cubicBezTo>
                  <a:pt x="1985580" y="1263546"/>
                  <a:pt x="1995952" y="1273917"/>
                  <a:pt x="1995952" y="1286712"/>
                </a:cubicBezTo>
                <a:cubicBezTo>
                  <a:pt x="1995952" y="1299506"/>
                  <a:pt x="1985580" y="1309877"/>
                  <a:pt x="1972786" y="1309877"/>
                </a:cubicBezTo>
                <a:cubicBezTo>
                  <a:pt x="1959992" y="1309877"/>
                  <a:pt x="1949620" y="1299506"/>
                  <a:pt x="1949620" y="1286712"/>
                </a:cubicBezTo>
                <a:cubicBezTo>
                  <a:pt x="1949620" y="1273917"/>
                  <a:pt x="1959992" y="1263546"/>
                  <a:pt x="1972786" y="1263546"/>
                </a:cubicBezTo>
                <a:close/>
                <a:moveTo>
                  <a:pt x="1795687" y="1263546"/>
                </a:moveTo>
                <a:cubicBezTo>
                  <a:pt x="1808481" y="1263546"/>
                  <a:pt x="1818853" y="1273917"/>
                  <a:pt x="1818853" y="1286712"/>
                </a:cubicBezTo>
                <a:cubicBezTo>
                  <a:pt x="1818853" y="1299506"/>
                  <a:pt x="1808481" y="1309878"/>
                  <a:pt x="1795687" y="1309878"/>
                </a:cubicBezTo>
                <a:cubicBezTo>
                  <a:pt x="1782893" y="1309878"/>
                  <a:pt x="1772521" y="1299506"/>
                  <a:pt x="1772521" y="1286712"/>
                </a:cubicBezTo>
                <a:cubicBezTo>
                  <a:pt x="1772521" y="1273917"/>
                  <a:pt x="1782893" y="1263546"/>
                  <a:pt x="1795687" y="1263546"/>
                </a:cubicBezTo>
                <a:close/>
                <a:moveTo>
                  <a:pt x="1623246" y="1092187"/>
                </a:moveTo>
                <a:cubicBezTo>
                  <a:pt x="1636043" y="1092187"/>
                  <a:pt x="1646418" y="1102557"/>
                  <a:pt x="1646418" y="1115352"/>
                </a:cubicBezTo>
                <a:cubicBezTo>
                  <a:pt x="1646418" y="1128147"/>
                  <a:pt x="1636043" y="1138520"/>
                  <a:pt x="1623246" y="1138520"/>
                </a:cubicBezTo>
                <a:cubicBezTo>
                  <a:pt x="1610448" y="1138520"/>
                  <a:pt x="1600074" y="1128147"/>
                  <a:pt x="1600074" y="1115352"/>
                </a:cubicBezTo>
                <a:cubicBezTo>
                  <a:pt x="1600074" y="1102557"/>
                  <a:pt x="1610448" y="1092187"/>
                  <a:pt x="1623246" y="1092187"/>
                </a:cubicBezTo>
                <a:close/>
                <a:moveTo>
                  <a:pt x="1446156" y="1092187"/>
                </a:moveTo>
                <a:cubicBezTo>
                  <a:pt x="1458950" y="1092187"/>
                  <a:pt x="1469322" y="1102557"/>
                  <a:pt x="1469322" y="1115352"/>
                </a:cubicBezTo>
                <a:cubicBezTo>
                  <a:pt x="1469322" y="1128147"/>
                  <a:pt x="1458950" y="1138520"/>
                  <a:pt x="1446156" y="1138520"/>
                </a:cubicBezTo>
                <a:cubicBezTo>
                  <a:pt x="1433364" y="1138520"/>
                  <a:pt x="1422991" y="1128147"/>
                  <a:pt x="1422991" y="1115352"/>
                </a:cubicBezTo>
                <a:cubicBezTo>
                  <a:pt x="1422991" y="1102557"/>
                  <a:pt x="1433364" y="1092187"/>
                  <a:pt x="1446156" y="1092187"/>
                </a:cubicBezTo>
                <a:close/>
                <a:moveTo>
                  <a:pt x="1269058" y="1092187"/>
                </a:moveTo>
                <a:cubicBezTo>
                  <a:pt x="1281852" y="1092187"/>
                  <a:pt x="1292224" y="1102558"/>
                  <a:pt x="1292224" y="1115352"/>
                </a:cubicBezTo>
                <a:cubicBezTo>
                  <a:pt x="1292224" y="1128148"/>
                  <a:pt x="1281852" y="1138520"/>
                  <a:pt x="1269058" y="1138520"/>
                </a:cubicBezTo>
                <a:cubicBezTo>
                  <a:pt x="1256263" y="1138520"/>
                  <a:pt x="1245892" y="1128148"/>
                  <a:pt x="1245892" y="1115352"/>
                </a:cubicBezTo>
                <a:cubicBezTo>
                  <a:pt x="1245892" y="1102558"/>
                  <a:pt x="1256263" y="1092187"/>
                  <a:pt x="1269058" y="1092187"/>
                </a:cubicBezTo>
                <a:close/>
                <a:moveTo>
                  <a:pt x="1091966" y="1092187"/>
                </a:moveTo>
                <a:cubicBezTo>
                  <a:pt x="1104763" y="1092187"/>
                  <a:pt x="1115133" y="1102558"/>
                  <a:pt x="1115133" y="1115352"/>
                </a:cubicBezTo>
                <a:cubicBezTo>
                  <a:pt x="1115133" y="1128148"/>
                  <a:pt x="1104763" y="1138520"/>
                  <a:pt x="1091966" y="1138520"/>
                </a:cubicBezTo>
                <a:cubicBezTo>
                  <a:pt x="1079169" y="1138520"/>
                  <a:pt x="1068796" y="1128148"/>
                  <a:pt x="1068796" y="1115352"/>
                </a:cubicBezTo>
                <a:cubicBezTo>
                  <a:pt x="1068796" y="1102558"/>
                  <a:pt x="1079169" y="1092187"/>
                  <a:pt x="1091966" y="1092187"/>
                </a:cubicBezTo>
                <a:close/>
                <a:moveTo>
                  <a:pt x="914864" y="1092187"/>
                </a:moveTo>
                <a:cubicBezTo>
                  <a:pt x="927657" y="1092187"/>
                  <a:pt x="938027" y="1102558"/>
                  <a:pt x="938027" y="1115352"/>
                </a:cubicBezTo>
                <a:cubicBezTo>
                  <a:pt x="938027" y="1128148"/>
                  <a:pt x="927657" y="1138520"/>
                  <a:pt x="914864" y="1138520"/>
                </a:cubicBezTo>
                <a:cubicBezTo>
                  <a:pt x="902064" y="1138520"/>
                  <a:pt x="891697" y="1128148"/>
                  <a:pt x="891697" y="1115352"/>
                </a:cubicBezTo>
                <a:cubicBezTo>
                  <a:pt x="891697" y="1102558"/>
                  <a:pt x="902064" y="1092187"/>
                  <a:pt x="914864" y="1092187"/>
                </a:cubicBezTo>
                <a:close/>
                <a:moveTo>
                  <a:pt x="737767" y="1092187"/>
                </a:moveTo>
                <a:cubicBezTo>
                  <a:pt x="750562" y="1092187"/>
                  <a:pt x="760934" y="1102558"/>
                  <a:pt x="760934" y="1115352"/>
                </a:cubicBezTo>
                <a:cubicBezTo>
                  <a:pt x="760934" y="1128148"/>
                  <a:pt x="750562" y="1138520"/>
                  <a:pt x="737767" y="1138520"/>
                </a:cubicBezTo>
                <a:cubicBezTo>
                  <a:pt x="724973" y="1138520"/>
                  <a:pt x="714601" y="1128148"/>
                  <a:pt x="714601" y="1115352"/>
                </a:cubicBezTo>
                <a:cubicBezTo>
                  <a:pt x="714601" y="1102558"/>
                  <a:pt x="724973" y="1092187"/>
                  <a:pt x="737767" y="1092187"/>
                </a:cubicBezTo>
                <a:close/>
                <a:moveTo>
                  <a:pt x="560665" y="1092187"/>
                </a:moveTo>
                <a:cubicBezTo>
                  <a:pt x="573459" y="1092187"/>
                  <a:pt x="583831" y="1102558"/>
                  <a:pt x="583831" y="1115353"/>
                </a:cubicBezTo>
                <a:cubicBezTo>
                  <a:pt x="583831" y="1128148"/>
                  <a:pt x="573459" y="1138520"/>
                  <a:pt x="560665" y="1138520"/>
                </a:cubicBezTo>
                <a:cubicBezTo>
                  <a:pt x="547871" y="1138520"/>
                  <a:pt x="537499" y="1128148"/>
                  <a:pt x="537499" y="1115353"/>
                </a:cubicBezTo>
                <a:cubicBezTo>
                  <a:pt x="537499" y="1102558"/>
                  <a:pt x="547871" y="1092187"/>
                  <a:pt x="560665" y="1092187"/>
                </a:cubicBezTo>
                <a:close/>
                <a:moveTo>
                  <a:pt x="383568" y="1092187"/>
                </a:moveTo>
                <a:cubicBezTo>
                  <a:pt x="396363" y="1092187"/>
                  <a:pt x="406733" y="1102558"/>
                  <a:pt x="406733" y="1115353"/>
                </a:cubicBezTo>
                <a:cubicBezTo>
                  <a:pt x="406733" y="1128148"/>
                  <a:pt x="396363" y="1138520"/>
                  <a:pt x="383568" y="1138520"/>
                </a:cubicBezTo>
                <a:cubicBezTo>
                  <a:pt x="370773" y="1138520"/>
                  <a:pt x="360401" y="1128148"/>
                  <a:pt x="360401" y="1115353"/>
                </a:cubicBezTo>
                <a:cubicBezTo>
                  <a:pt x="360401" y="1102558"/>
                  <a:pt x="370773" y="1092187"/>
                  <a:pt x="383568" y="1092187"/>
                </a:cubicBezTo>
                <a:close/>
                <a:moveTo>
                  <a:pt x="206465" y="1092187"/>
                </a:moveTo>
                <a:cubicBezTo>
                  <a:pt x="219259" y="1092187"/>
                  <a:pt x="229631" y="1102558"/>
                  <a:pt x="229631" y="1115353"/>
                </a:cubicBezTo>
                <a:cubicBezTo>
                  <a:pt x="229631" y="1128148"/>
                  <a:pt x="219259" y="1138520"/>
                  <a:pt x="206465" y="1138520"/>
                </a:cubicBezTo>
                <a:cubicBezTo>
                  <a:pt x="193671" y="1138520"/>
                  <a:pt x="183299" y="1128148"/>
                  <a:pt x="183299" y="1115353"/>
                </a:cubicBezTo>
                <a:cubicBezTo>
                  <a:pt x="183299" y="1102558"/>
                  <a:pt x="193671" y="1092187"/>
                  <a:pt x="206465" y="1092187"/>
                </a:cubicBezTo>
                <a:close/>
                <a:moveTo>
                  <a:pt x="29367" y="1092187"/>
                </a:moveTo>
                <a:cubicBezTo>
                  <a:pt x="42161" y="1092187"/>
                  <a:pt x="52533" y="1102558"/>
                  <a:pt x="52533" y="1115353"/>
                </a:cubicBezTo>
                <a:cubicBezTo>
                  <a:pt x="52533" y="1128148"/>
                  <a:pt x="42161" y="1138520"/>
                  <a:pt x="29367" y="1138520"/>
                </a:cubicBezTo>
                <a:cubicBezTo>
                  <a:pt x="16573" y="1138520"/>
                  <a:pt x="6201" y="1128148"/>
                  <a:pt x="6201" y="1115353"/>
                </a:cubicBezTo>
                <a:cubicBezTo>
                  <a:pt x="6201" y="1102558"/>
                  <a:pt x="16573" y="1092187"/>
                  <a:pt x="29367" y="1092187"/>
                </a:cubicBezTo>
                <a:close/>
                <a:moveTo>
                  <a:pt x="3391637" y="1092181"/>
                </a:moveTo>
                <a:cubicBezTo>
                  <a:pt x="3404431" y="1092181"/>
                  <a:pt x="3414803" y="1102553"/>
                  <a:pt x="3414803" y="1115348"/>
                </a:cubicBezTo>
                <a:cubicBezTo>
                  <a:pt x="3414803" y="1128141"/>
                  <a:pt x="3404431" y="1138514"/>
                  <a:pt x="3391637" y="1138514"/>
                </a:cubicBezTo>
                <a:cubicBezTo>
                  <a:pt x="3378843" y="1138514"/>
                  <a:pt x="3368471" y="1128141"/>
                  <a:pt x="3368471" y="1115348"/>
                </a:cubicBezTo>
                <a:cubicBezTo>
                  <a:pt x="3368471" y="1102553"/>
                  <a:pt x="3378843" y="1092181"/>
                  <a:pt x="3391637" y="1092181"/>
                </a:cubicBezTo>
                <a:close/>
                <a:moveTo>
                  <a:pt x="3214542" y="1092181"/>
                </a:moveTo>
                <a:cubicBezTo>
                  <a:pt x="3227336" y="1092181"/>
                  <a:pt x="3237708" y="1102553"/>
                  <a:pt x="3237708" y="1115348"/>
                </a:cubicBezTo>
                <a:cubicBezTo>
                  <a:pt x="3237708" y="1128141"/>
                  <a:pt x="3227336" y="1138514"/>
                  <a:pt x="3214542" y="1138514"/>
                </a:cubicBezTo>
                <a:cubicBezTo>
                  <a:pt x="3201748" y="1138514"/>
                  <a:pt x="3191376" y="1128141"/>
                  <a:pt x="3191376" y="1115348"/>
                </a:cubicBezTo>
                <a:cubicBezTo>
                  <a:pt x="3191376" y="1102553"/>
                  <a:pt x="3201748" y="1092181"/>
                  <a:pt x="3214542" y="1092181"/>
                </a:cubicBezTo>
                <a:close/>
                <a:moveTo>
                  <a:pt x="3037443" y="1092181"/>
                </a:moveTo>
                <a:cubicBezTo>
                  <a:pt x="3050237" y="1092181"/>
                  <a:pt x="3060609" y="1102553"/>
                  <a:pt x="3060609" y="1115348"/>
                </a:cubicBezTo>
                <a:cubicBezTo>
                  <a:pt x="3060609" y="1128141"/>
                  <a:pt x="3050237" y="1138514"/>
                  <a:pt x="3037443" y="1138514"/>
                </a:cubicBezTo>
                <a:cubicBezTo>
                  <a:pt x="3024649" y="1138514"/>
                  <a:pt x="3014277" y="1128141"/>
                  <a:pt x="3014277" y="1115348"/>
                </a:cubicBezTo>
                <a:cubicBezTo>
                  <a:pt x="3014277" y="1102553"/>
                  <a:pt x="3024649" y="1092181"/>
                  <a:pt x="3037443" y="1092181"/>
                </a:cubicBezTo>
                <a:close/>
                <a:moveTo>
                  <a:pt x="2860344" y="1092181"/>
                </a:moveTo>
                <a:cubicBezTo>
                  <a:pt x="2873138" y="1092181"/>
                  <a:pt x="2883510" y="1102553"/>
                  <a:pt x="2883510" y="1115348"/>
                </a:cubicBezTo>
                <a:cubicBezTo>
                  <a:pt x="2883510" y="1128141"/>
                  <a:pt x="2873138" y="1138514"/>
                  <a:pt x="2860344" y="1138514"/>
                </a:cubicBezTo>
                <a:cubicBezTo>
                  <a:pt x="2847550" y="1138514"/>
                  <a:pt x="2837178" y="1128141"/>
                  <a:pt x="2837178" y="1115348"/>
                </a:cubicBezTo>
                <a:cubicBezTo>
                  <a:pt x="2837178" y="1102553"/>
                  <a:pt x="2847550" y="1092181"/>
                  <a:pt x="2860344" y="1092181"/>
                </a:cubicBezTo>
                <a:close/>
                <a:moveTo>
                  <a:pt x="2683245" y="1092181"/>
                </a:moveTo>
                <a:cubicBezTo>
                  <a:pt x="2696039" y="1092181"/>
                  <a:pt x="2706411" y="1102553"/>
                  <a:pt x="2706411" y="1115348"/>
                </a:cubicBezTo>
                <a:cubicBezTo>
                  <a:pt x="2706411" y="1128141"/>
                  <a:pt x="2696039" y="1138514"/>
                  <a:pt x="2683245" y="1138514"/>
                </a:cubicBezTo>
                <a:cubicBezTo>
                  <a:pt x="2670451" y="1138514"/>
                  <a:pt x="2660079" y="1128141"/>
                  <a:pt x="2660079" y="1115348"/>
                </a:cubicBezTo>
                <a:cubicBezTo>
                  <a:pt x="2660079" y="1102553"/>
                  <a:pt x="2670451" y="1092181"/>
                  <a:pt x="2683245" y="1092181"/>
                </a:cubicBezTo>
                <a:close/>
                <a:moveTo>
                  <a:pt x="2506147" y="1092181"/>
                </a:moveTo>
                <a:cubicBezTo>
                  <a:pt x="2518941" y="1092181"/>
                  <a:pt x="2529313" y="1102553"/>
                  <a:pt x="2529313" y="1115348"/>
                </a:cubicBezTo>
                <a:cubicBezTo>
                  <a:pt x="2529313" y="1128141"/>
                  <a:pt x="2518941" y="1138514"/>
                  <a:pt x="2506147" y="1138514"/>
                </a:cubicBezTo>
                <a:cubicBezTo>
                  <a:pt x="2493353" y="1138514"/>
                  <a:pt x="2482981" y="1128141"/>
                  <a:pt x="2482981" y="1115348"/>
                </a:cubicBezTo>
                <a:cubicBezTo>
                  <a:pt x="2482981" y="1102553"/>
                  <a:pt x="2493353" y="1092181"/>
                  <a:pt x="2506147" y="1092181"/>
                </a:cubicBezTo>
                <a:close/>
                <a:moveTo>
                  <a:pt x="2329048" y="1092181"/>
                </a:moveTo>
                <a:cubicBezTo>
                  <a:pt x="2341842" y="1092181"/>
                  <a:pt x="2352214" y="1102553"/>
                  <a:pt x="2352214" y="1115348"/>
                </a:cubicBezTo>
                <a:cubicBezTo>
                  <a:pt x="2352214" y="1128141"/>
                  <a:pt x="2341842" y="1138514"/>
                  <a:pt x="2329048" y="1138514"/>
                </a:cubicBezTo>
                <a:cubicBezTo>
                  <a:pt x="2316254" y="1138514"/>
                  <a:pt x="2305882" y="1128141"/>
                  <a:pt x="2305882" y="1115348"/>
                </a:cubicBezTo>
                <a:cubicBezTo>
                  <a:pt x="2305882" y="1102553"/>
                  <a:pt x="2316254" y="1092181"/>
                  <a:pt x="2329048" y="1092181"/>
                </a:cubicBezTo>
                <a:close/>
                <a:moveTo>
                  <a:pt x="2151949" y="1092181"/>
                </a:moveTo>
                <a:cubicBezTo>
                  <a:pt x="2164743" y="1092181"/>
                  <a:pt x="2175115" y="1102553"/>
                  <a:pt x="2175115" y="1115348"/>
                </a:cubicBezTo>
                <a:cubicBezTo>
                  <a:pt x="2175115" y="1128143"/>
                  <a:pt x="2164743" y="1138515"/>
                  <a:pt x="2151949" y="1138515"/>
                </a:cubicBezTo>
                <a:cubicBezTo>
                  <a:pt x="2139155" y="1138515"/>
                  <a:pt x="2128783" y="1128143"/>
                  <a:pt x="2128783" y="1115348"/>
                </a:cubicBezTo>
                <a:cubicBezTo>
                  <a:pt x="2128783" y="1102553"/>
                  <a:pt x="2139155" y="1092181"/>
                  <a:pt x="2151949" y="1092181"/>
                </a:cubicBezTo>
                <a:close/>
                <a:moveTo>
                  <a:pt x="1974850" y="1092181"/>
                </a:moveTo>
                <a:cubicBezTo>
                  <a:pt x="1987644" y="1092181"/>
                  <a:pt x="1998016" y="1102553"/>
                  <a:pt x="1998016" y="1115348"/>
                </a:cubicBezTo>
                <a:cubicBezTo>
                  <a:pt x="1998016" y="1128143"/>
                  <a:pt x="1987644" y="1138515"/>
                  <a:pt x="1974850" y="1138515"/>
                </a:cubicBezTo>
                <a:cubicBezTo>
                  <a:pt x="1962056" y="1138515"/>
                  <a:pt x="1951684" y="1128143"/>
                  <a:pt x="1951684" y="1115348"/>
                </a:cubicBezTo>
                <a:cubicBezTo>
                  <a:pt x="1951684" y="1102553"/>
                  <a:pt x="1962056" y="1092181"/>
                  <a:pt x="1974850" y="1092181"/>
                </a:cubicBezTo>
                <a:close/>
                <a:moveTo>
                  <a:pt x="1797751" y="1092181"/>
                </a:moveTo>
                <a:cubicBezTo>
                  <a:pt x="1810545" y="1092181"/>
                  <a:pt x="1820917" y="1102553"/>
                  <a:pt x="1820917" y="1115348"/>
                </a:cubicBezTo>
                <a:cubicBezTo>
                  <a:pt x="1820917" y="1128143"/>
                  <a:pt x="1810545" y="1138515"/>
                  <a:pt x="1797751" y="1138515"/>
                </a:cubicBezTo>
                <a:cubicBezTo>
                  <a:pt x="1784957" y="1138515"/>
                  <a:pt x="1774585" y="1128143"/>
                  <a:pt x="1774585" y="1115348"/>
                </a:cubicBezTo>
                <a:cubicBezTo>
                  <a:pt x="1774585" y="1102553"/>
                  <a:pt x="1784957" y="1092181"/>
                  <a:pt x="1797751" y="1092181"/>
                </a:cubicBezTo>
                <a:close/>
                <a:moveTo>
                  <a:pt x="1623246" y="900179"/>
                </a:moveTo>
                <a:cubicBezTo>
                  <a:pt x="1636043" y="900179"/>
                  <a:pt x="1646418" y="910552"/>
                  <a:pt x="1646418" y="923344"/>
                </a:cubicBezTo>
                <a:cubicBezTo>
                  <a:pt x="1646418" y="936138"/>
                  <a:pt x="1636043" y="946511"/>
                  <a:pt x="1623246" y="946511"/>
                </a:cubicBezTo>
                <a:cubicBezTo>
                  <a:pt x="1610448" y="946511"/>
                  <a:pt x="1600074" y="936138"/>
                  <a:pt x="1600074" y="923344"/>
                </a:cubicBezTo>
                <a:cubicBezTo>
                  <a:pt x="1600074" y="910552"/>
                  <a:pt x="1610448" y="900179"/>
                  <a:pt x="1623246" y="900179"/>
                </a:cubicBezTo>
                <a:close/>
                <a:moveTo>
                  <a:pt x="1446157" y="900179"/>
                </a:moveTo>
                <a:cubicBezTo>
                  <a:pt x="1458951" y="900179"/>
                  <a:pt x="1469323" y="910552"/>
                  <a:pt x="1469323" y="923344"/>
                </a:cubicBezTo>
                <a:cubicBezTo>
                  <a:pt x="1469323" y="936138"/>
                  <a:pt x="1458951" y="946511"/>
                  <a:pt x="1446157" y="946511"/>
                </a:cubicBezTo>
                <a:cubicBezTo>
                  <a:pt x="1433364" y="946511"/>
                  <a:pt x="1422991" y="936138"/>
                  <a:pt x="1422991" y="923344"/>
                </a:cubicBezTo>
                <a:cubicBezTo>
                  <a:pt x="1422991" y="910552"/>
                  <a:pt x="1433364" y="900179"/>
                  <a:pt x="1446157" y="900179"/>
                </a:cubicBezTo>
                <a:close/>
                <a:moveTo>
                  <a:pt x="1269058" y="900179"/>
                </a:moveTo>
                <a:cubicBezTo>
                  <a:pt x="1281852" y="900179"/>
                  <a:pt x="1292225" y="910552"/>
                  <a:pt x="1292225" y="923344"/>
                </a:cubicBezTo>
                <a:cubicBezTo>
                  <a:pt x="1292225" y="936138"/>
                  <a:pt x="1281852" y="946511"/>
                  <a:pt x="1269058" y="946511"/>
                </a:cubicBezTo>
                <a:cubicBezTo>
                  <a:pt x="1256263" y="946511"/>
                  <a:pt x="1245892" y="936138"/>
                  <a:pt x="1245892" y="923344"/>
                </a:cubicBezTo>
                <a:cubicBezTo>
                  <a:pt x="1245892" y="910552"/>
                  <a:pt x="1256263" y="900179"/>
                  <a:pt x="1269058" y="900179"/>
                </a:cubicBezTo>
                <a:close/>
                <a:moveTo>
                  <a:pt x="1091966" y="900179"/>
                </a:moveTo>
                <a:cubicBezTo>
                  <a:pt x="1104763" y="900179"/>
                  <a:pt x="1115133" y="910552"/>
                  <a:pt x="1115133" y="923344"/>
                </a:cubicBezTo>
                <a:cubicBezTo>
                  <a:pt x="1115133" y="936138"/>
                  <a:pt x="1104763" y="946511"/>
                  <a:pt x="1091966" y="946511"/>
                </a:cubicBezTo>
                <a:cubicBezTo>
                  <a:pt x="1079170" y="946511"/>
                  <a:pt x="1068796" y="936138"/>
                  <a:pt x="1068796" y="923344"/>
                </a:cubicBezTo>
                <a:cubicBezTo>
                  <a:pt x="1068796" y="910552"/>
                  <a:pt x="1079170" y="900179"/>
                  <a:pt x="1091966" y="900179"/>
                </a:cubicBezTo>
                <a:close/>
                <a:moveTo>
                  <a:pt x="914864" y="900179"/>
                </a:moveTo>
                <a:cubicBezTo>
                  <a:pt x="927657" y="900179"/>
                  <a:pt x="938029" y="910552"/>
                  <a:pt x="938029" y="923344"/>
                </a:cubicBezTo>
                <a:cubicBezTo>
                  <a:pt x="938029" y="936138"/>
                  <a:pt x="927657" y="946511"/>
                  <a:pt x="914864" y="946511"/>
                </a:cubicBezTo>
                <a:cubicBezTo>
                  <a:pt x="902064" y="946511"/>
                  <a:pt x="891697" y="936138"/>
                  <a:pt x="891697" y="923344"/>
                </a:cubicBezTo>
                <a:cubicBezTo>
                  <a:pt x="891697" y="910552"/>
                  <a:pt x="902064" y="900179"/>
                  <a:pt x="914864" y="900179"/>
                </a:cubicBezTo>
                <a:close/>
                <a:moveTo>
                  <a:pt x="737768" y="900179"/>
                </a:moveTo>
                <a:cubicBezTo>
                  <a:pt x="750562" y="900179"/>
                  <a:pt x="760934" y="910552"/>
                  <a:pt x="760934" y="923344"/>
                </a:cubicBezTo>
                <a:cubicBezTo>
                  <a:pt x="760934" y="936139"/>
                  <a:pt x="750562" y="946511"/>
                  <a:pt x="737768" y="946511"/>
                </a:cubicBezTo>
                <a:cubicBezTo>
                  <a:pt x="724974" y="946511"/>
                  <a:pt x="714602" y="936139"/>
                  <a:pt x="714602" y="923344"/>
                </a:cubicBezTo>
                <a:cubicBezTo>
                  <a:pt x="714602" y="910552"/>
                  <a:pt x="724974" y="900179"/>
                  <a:pt x="737768" y="900179"/>
                </a:cubicBezTo>
                <a:close/>
                <a:moveTo>
                  <a:pt x="560665" y="900179"/>
                </a:moveTo>
                <a:cubicBezTo>
                  <a:pt x="573460" y="900179"/>
                  <a:pt x="583832" y="910552"/>
                  <a:pt x="583832" y="923344"/>
                </a:cubicBezTo>
                <a:cubicBezTo>
                  <a:pt x="583832" y="936139"/>
                  <a:pt x="573460" y="946511"/>
                  <a:pt x="560665" y="946511"/>
                </a:cubicBezTo>
                <a:cubicBezTo>
                  <a:pt x="547872" y="946511"/>
                  <a:pt x="537500" y="936139"/>
                  <a:pt x="537500" y="923344"/>
                </a:cubicBezTo>
                <a:cubicBezTo>
                  <a:pt x="537500" y="910552"/>
                  <a:pt x="547872" y="900179"/>
                  <a:pt x="560665" y="900179"/>
                </a:cubicBezTo>
                <a:close/>
                <a:moveTo>
                  <a:pt x="383569" y="900179"/>
                </a:moveTo>
                <a:cubicBezTo>
                  <a:pt x="396363" y="900179"/>
                  <a:pt x="406733" y="910552"/>
                  <a:pt x="406733" y="923344"/>
                </a:cubicBezTo>
                <a:cubicBezTo>
                  <a:pt x="406733" y="936139"/>
                  <a:pt x="396363" y="946511"/>
                  <a:pt x="383569" y="946511"/>
                </a:cubicBezTo>
                <a:cubicBezTo>
                  <a:pt x="370773" y="946511"/>
                  <a:pt x="360402" y="936139"/>
                  <a:pt x="360402" y="923344"/>
                </a:cubicBezTo>
                <a:cubicBezTo>
                  <a:pt x="360402" y="910552"/>
                  <a:pt x="370773" y="900179"/>
                  <a:pt x="383569" y="900179"/>
                </a:cubicBezTo>
                <a:close/>
                <a:moveTo>
                  <a:pt x="206466" y="900179"/>
                </a:moveTo>
                <a:cubicBezTo>
                  <a:pt x="219259" y="900179"/>
                  <a:pt x="229631" y="910552"/>
                  <a:pt x="229631" y="923344"/>
                </a:cubicBezTo>
                <a:cubicBezTo>
                  <a:pt x="229631" y="936139"/>
                  <a:pt x="219259" y="946511"/>
                  <a:pt x="206466" y="946511"/>
                </a:cubicBezTo>
                <a:cubicBezTo>
                  <a:pt x="193672" y="946511"/>
                  <a:pt x="183300" y="936139"/>
                  <a:pt x="183300" y="923344"/>
                </a:cubicBezTo>
                <a:cubicBezTo>
                  <a:pt x="183300" y="910552"/>
                  <a:pt x="193672" y="900179"/>
                  <a:pt x="206466" y="900179"/>
                </a:cubicBezTo>
                <a:close/>
                <a:moveTo>
                  <a:pt x="29367" y="900179"/>
                </a:moveTo>
                <a:cubicBezTo>
                  <a:pt x="42161" y="900179"/>
                  <a:pt x="52533" y="910552"/>
                  <a:pt x="52533" y="923344"/>
                </a:cubicBezTo>
                <a:cubicBezTo>
                  <a:pt x="52533" y="936139"/>
                  <a:pt x="42161" y="946511"/>
                  <a:pt x="29367" y="946511"/>
                </a:cubicBezTo>
                <a:cubicBezTo>
                  <a:pt x="16574" y="946511"/>
                  <a:pt x="6202" y="936139"/>
                  <a:pt x="6202" y="923344"/>
                </a:cubicBezTo>
                <a:cubicBezTo>
                  <a:pt x="6202" y="910552"/>
                  <a:pt x="16574" y="900179"/>
                  <a:pt x="29367" y="900179"/>
                </a:cubicBezTo>
                <a:close/>
                <a:moveTo>
                  <a:pt x="3391637" y="900174"/>
                </a:moveTo>
                <a:cubicBezTo>
                  <a:pt x="3404431" y="900174"/>
                  <a:pt x="3414803" y="910545"/>
                  <a:pt x="3414803" y="923339"/>
                </a:cubicBezTo>
                <a:cubicBezTo>
                  <a:pt x="3414803" y="936133"/>
                  <a:pt x="3404431" y="946504"/>
                  <a:pt x="3391637" y="946504"/>
                </a:cubicBezTo>
                <a:cubicBezTo>
                  <a:pt x="3378843" y="946504"/>
                  <a:pt x="3368471" y="936133"/>
                  <a:pt x="3368471" y="923339"/>
                </a:cubicBezTo>
                <a:cubicBezTo>
                  <a:pt x="3368471" y="910545"/>
                  <a:pt x="3378843" y="900174"/>
                  <a:pt x="3391637" y="900174"/>
                </a:cubicBezTo>
                <a:close/>
                <a:moveTo>
                  <a:pt x="3214542" y="900174"/>
                </a:moveTo>
                <a:cubicBezTo>
                  <a:pt x="3227336" y="900174"/>
                  <a:pt x="3237708" y="910545"/>
                  <a:pt x="3237708" y="923339"/>
                </a:cubicBezTo>
                <a:cubicBezTo>
                  <a:pt x="3237708" y="936133"/>
                  <a:pt x="3227336" y="946506"/>
                  <a:pt x="3214542" y="946506"/>
                </a:cubicBezTo>
                <a:cubicBezTo>
                  <a:pt x="3201748" y="946506"/>
                  <a:pt x="3191376" y="936133"/>
                  <a:pt x="3191376" y="923339"/>
                </a:cubicBezTo>
                <a:cubicBezTo>
                  <a:pt x="3191376" y="910545"/>
                  <a:pt x="3201748" y="900174"/>
                  <a:pt x="3214542" y="900174"/>
                </a:cubicBezTo>
                <a:close/>
                <a:moveTo>
                  <a:pt x="3037443" y="900174"/>
                </a:moveTo>
                <a:cubicBezTo>
                  <a:pt x="3050237" y="900174"/>
                  <a:pt x="3060609" y="910545"/>
                  <a:pt x="3060609" y="923339"/>
                </a:cubicBezTo>
                <a:cubicBezTo>
                  <a:pt x="3060609" y="936133"/>
                  <a:pt x="3050237" y="946506"/>
                  <a:pt x="3037443" y="946506"/>
                </a:cubicBezTo>
                <a:cubicBezTo>
                  <a:pt x="3024649" y="946506"/>
                  <a:pt x="3014277" y="936133"/>
                  <a:pt x="3014277" y="923339"/>
                </a:cubicBezTo>
                <a:cubicBezTo>
                  <a:pt x="3014277" y="910545"/>
                  <a:pt x="3024649" y="900174"/>
                  <a:pt x="3037443" y="900174"/>
                </a:cubicBezTo>
                <a:close/>
                <a:moveTo>
                  <a:pt x="2860344" y="900174"/>
                </a:moveTo>
                <a:cubicBezTo>
                  <a:pt x="2873138" y="900174"/>
                  <a:pt x="2883510" y="910545"/>
                  <a:pt x="2883510" y="923339"/>
                </a:cubicBezTo>
                <a:cubicBezTo>
                  <a:pt x="2883510" y="936133"/>
                  <a:pt x="2873138" y="946506"/>
                  <a:pt x="2860344" y="946506"/>
                </a:cubicBezTo>
                <a:cubicBezTo>
                  <a:pt x="2847550" y="946506"/>
                  <a:pt x="2837178" y="936133"/>
                  <a:pt x="2837178" y="923339"/>
                </a:cubicBezTo>
                <a:cubicBezTo>
                  <a:pt x="2837178" y="910545"/>
                  <a:pt x="2847550" y="900174"/>
                  <a:pt x="2860344" y="900174"/>
                </a:cubicBezTo>
                <a:close/>
                <a:moveTo>
                  <a:pt x="2683245" y="900174"/>
                </a:moveTo>
                <a:cubicBezTo>
                  <a:pt x="2696039" y="900174"/>
                  <a:pt x="2706411" y="910545"/>
                  <a:pt x="2706411" y="923339"/>
                </a:cubicBezTo>
                <a:cubicBezTo>
                  <a:pt x="2706411" y="936133"/>
                  <a:pt x="2696039" y="946506"/>
                  <a:pt x="2683245" y="946506"/>
                </a:cubicBezTo>
                <a:cubicBezTo>
                  <a:pt x="2670451" y="946506"/>
                  <a:pt x="2660079" y="936133"/>
                  <a:pt x="2660079" y="923339"/>
                </a:cubicBezTo>
                <a:cubicBezTo>
                  <a:pt x="2660079" y="910545"/>
                  <a:pt x="2670451" y="900174"/>
                  <a:pt x="2683245" y="900174"/>
                </a:cubicBezTo>
                <a:close/>
                <a:moveTo>
                  <a:pt x="2506147" y="900174"/>
                </a:moveTo>
                <a:cubicBezTo>
                  <a:pt x="2518941" y="900174"/>
                  <a:pt x="2529313" y="910545"/>
                  <a:pt x="2529313" y="923339"/>
                </a:cubicBezTo>
                <a:cubicBezTo>
                  <a:pt x="2529313" y="936135"/>
                  <a:pt x="2518941" y="946506"/>
                  <a:pt x="2506147" y="946506"/>
                </a:cubicBezTo>
                <a:cubicBezTo>
                  <a:pt x="2493353" y="946506"/>
                  <a:pt x="2482981" y="936135"/>
                  <a:pt x="2482981" y="923339"/>
                </a:cubicBezTo>
                <a:cubicBezTo>
                  <a:pt x="2482981" y="910545"/>
                  <a:pt x="2493353" y="900174"/>
                  <a:pt x="2506147" y="900174"/>
                </a:cubicBezTo>
                <a:close/>
                <a:moveTo>
                  <a:pt x="2329048" y="900174"/>
                </a:moveTo>
                <a:cubicBezTo>
                  <a:pt x="2341842" y="900174"/>
                  <a:pt x="2352214" y="910545"/>
                  <a:pt x="2352214" y="923339"/>
                </a:cubicBezTo>
                <a:cubicBezTo>
                  <a:pt x="2352214" y="936135"/>
                  <a:pt x="2341842" y="946506"/>
                  <a:pt x="2329048" y="946506"/>
                </a:cubicBezTo>
                <a:cubicBezTo>
                  <a:pt x="2316254" y="946506"/>
                  <a:pt x="2305882" y="936135"/>
                  <a:pt x="2305882" y="923339"/>
                </a:cubicBezTo>
                <a:cubicBezTo>
                  <a:pt x="2305882" y="910545"/>
                  <a:pt x="2316254" y="900174"/>
                  <a:pt x="2329048" y="900174"/>
                </a:cubicBezTo>
                <a:close/>
                <a:moveTo>
                  <a:pt x="2151949" y="900174"/>
                </a:moveTo>
                <a:cubicBezTo>
                  <a:pt x="2164743" y="900174"/>
                  <a:pt x="2175115" y="910545"/>
                  <a:pt x="2175115" y="923339"/>
                </a:cubicBezTo>
                <a:cubicBezTo>
                  <a:pt x="2175115" y="936135"/>
                  <a:pt x="2164743" y="946506"/>
                  <a:pt x="2151949" y="946506"/>
                </a:cubicBezTo>
                <a:cubicBezTo>
                  <a:pt x="2139155" y="946506"/>
                  <a:pt x="2128783" y="936135"/>
                  <a:pt x="2128783" y="923339"/>
                </a:cubicBezTo>
                <a:cubicBezTo>
                  <a:pt x="2128783" y="910545"/>
                  <a:pt x="2139155" y="900174"/>
                  <a:pt x="2151949" y="900174"/>
                </a:cubicBezTo>
                <a:close/>
                <a:moveTo>
                  <a:pt x="1974850" y="900174"/>
                </a:moveTo>
                <a:cubicBezTo>
                  <a:pt x="1987644" y="900174"/>
                  <a:pt x="1998016" y="910545"/>
                  <a:pt x="1998016" y="923339"/>
                </a:cubicBezTo>
                <a:cubicBezTo>
                  <a:pt x="1998016" y="936135"/>
                  <a:pt x="1987644" y="946506"/>
                  <a:pt x="1974850" y="946506"/>
                </a:cubicBezTo>
                <a:cubicBezTo>
                  <a:pt x="1962056" y="946506"/>
                  <a:pt x="1951684" y="936135"/>
                  <a:pt x="1951684" y="923339"/>
                </a:cubicBezTo>
                <a:cubicBezTo>
                  <a:pt x="1951684" y="910545"/>
                  <a:pt x="1962056" y="900174"/>
                  <a:pt x="1974850" y="900174"/>
                </a:cubicBezTo>
                <a:close/>
                <a:moveTo>
                  <a:pt x="1797751" y="900174"/>
                </a:moveTo>
                <a:cubicBezTo>
                  <a:pt x="1810545" y="900174"/>
                  <a:pt x="1820917" y="910545"/>
                  <a:pt x="1820917" y="923339"/>
                </a:cubicBezTo>
                <a:cubicBezTo>
                  <a:pt x="1820917" y="936135"/>
                  <a:pt x="1810545" y="946506"/>
                  <a:pt x="1797751" y="946506"/>
                </a:cubicBezTo>
                <a:cubicBezTo>
                  <a:pt x="1784957" y="946506"/>
                  <a:pt x="1774585" y="936135"/>
                  <a:pt x="1774585" y="923339"/>
                </a:cubicBezTo>
                <a:cubicBezTo>
                  <a:pt x="1774585" y="910545"/>
                  <a:pt x="1784957" y="900174"/>
                  <a:pt x="1797751" y="900174"/>
                </a:cubicBezTo>
                <a:close/>
                <a:moveTo>
                  <a:pt x="562730" y="728815"/>
                </a:moveTo>
                <a:cubicBezTo>
                  <a:pt x="575524" y="728815"/>
                  <a:pt x="585897" y="739187"/>
                  <a:pt x="585897" y="751982"/>
                </a:cubicBezTo>
                <a:cubicBezTo>
                  <a:pt x="585897" y="764776"/>
                  <a:pt x="575524" y="775148"/>
                  <a:pt x="562730" y="775148"/>
                </a:cubicBezTo>
                <a:cubicBezTo>
                  <a:pt x="549936" y="775148"/>
                  <a:pt x="539564" y="764776"/>
                  <a:pt x="539564" y="751982"/>
                </a:cubicBezTo>
                <a:cubicBezTo>
                  <a:pt x="539564" y="739187"/>
                  <a:pt x="549936" y="728815"/>
                  <a:pt x="562730" y="728815"/>
                </a:cubicBezTo>
                <a:close/>
                <a:moveTo>
                  <a:pt x="385634" y="728815"/>
                </a:moveTo>
                <a:cubicBezTo>
                  <a:pt x="398427" y="728815"/>
                  <a:pt x="408797" y="739187"/>
                  <a:pt x="408797" y="751982"/>
                </a:cubicBezTo>
                <a:cubicBezTo>
                  <a:pt x="408797" y="764776"/>
                  <a:pt x="398427" y="775148"/>
                  <a:pt x="385634" y="775148"/>
                </a:cubicBezTo>
                <a:cubicBezTo>
                  <a:pt x="372838" y="775148"/>
                  <a:pt x="362467" y="764776"/>
                  <a:pt x="362467" y="751982"/>
                </a:cubicBezTo>
                <a:cubicBezTo>
                  <a:pt x="362467" y="739187"/>
                  <a:pt x="372838" y="728815"/>
                  <a:pt x="385634" y="728815"/>
                </a:cubicBezTo>
                <a:close/>
                <a:moveTo>
                  <a:pt x="208530" y="728815"/>
                </a:moveTo>
                <a:cubicBezTo>
                  <a:pt x="221324" y="728815"/>
                  <a:pt x="231696" y="739187"/>
                  <a:pt x="231696" y="751982"/>
                </a:cubicBezTo>
                <a:cubicBezTo>
                  <a:pt x="231696" y="764776"/>
                  <a:pt x="221324" y="775148"/>
                  <a:pt x="208530" y="775148"/>
                </a:cubicBezTo>
                <a:cubicBezTo>
                  <a:pt x="195736" y="775148"/>
                  <a:pt x="185364" y="764776"/>
                  <a:pt x="185364" y="751982"/>
                </a:cubicBezTo>
                <a:cubicBezTo>
                  <a:pt x="185364" y="739187"/>
                  <a:pt x="195736" y="728815"/>
                  <a:pt x="208530" y="728815"/>
                </a:cubicBezTo>
                <a:close/>
                <a:moveTo>
                  <a:pt x="31432" y="728815"/>
                </a:moveTo>
                <a:cubicBezTo>
                  <a:pt x="44226" y="728815"/>
                  <a:pt x="54598" y="739187"/>
                  <a:pt x="54598" y="751982"/>
                </a:cubicBezTo>
                <a:cubicBezTo>
                  <a:pt x="54598" y="764776"/>
                  <a:pt x="44226" y="775148"/>
                  <a:pt x="31432" y="775148"/>
                </a:cubicBezTo>
                <a:cubicBezTo>
                  <a:pt x="18638" y="775148"/>
                  <a:pt x="8266" y="764776"/>
                  <a:pt x="8266" y="751982"/>
                </a:cubicBezTo>
                <a:cubicBezTo>
                  <a:pt x="8266" y="739187"/>
                  <a:pt x="18638" y="728815"/>
                  <a:pt x="31432" y="728815"/>
                </a:cubicBezTo>
                <a:close/>
                <a:moveTo>
                  <a:pt x="1448221" y="728815"/>
                </a:moveTo>
                <a:cubicBezTo>
                  <a:pt x="1461014" y="728815"/>
                  <a:pt x="1471386" y="739187"/>
                  <a:pt x="1471386" y="751982"/>
                </a:cubicBezTo>
                <a:cubicBezTo>
                  <a:pt x="1471386" y="764776"/>
                  <a:pt x="1461014" y="775148"/>
                  <a:pt x="1448221" y="775148"/>
                </a:cubicBezTo>
                <a:cubicBezTo>
                  <a:pt x="1435428" y="775148"/>
                  <a:pt x="1425056" y="764776"/>
                  <a:pt x="1425056" y="751982"/>
                </a:cubicBezTo>
                <a:cubicBezTo>
                  <a:pt x="1425056" y="739187"/>
                  <a:pt x="1435428" y="728815"/>
                  <a:pt x="1448221" y="728815"/>
                </a:cubicBezTo>
                <a:close/>
                <a:moveTo>
                  <a:pt x="1271123" y="728815"/>
                </a:moveTo>
                <a:cubicBezTo>
                  <a:pt x="1283918" y="728815"/>
                  <a:pt x="1294289" y="739187"/>
                  <a:pt x="1294289" y="751982"/>
                </a:cubicBezTo>
                <a:cubicBezTo>
                  <a:pt x="1294289" y="764776"/>
                  <a:pt x="1283918" y="775148"/>
                  <a:pt x="1271123" y="775148"/>
                </a:cubicBezTo>
                <a:cubicBezTo>
                  <a:pt x="1258328" y="775148"/>
                  <a:pt x="1247956" y="764776"/>
                  <a:pt x="1247956" y="751982"/>
                </a:cubicBezTo>
                <a:cubicBezTo>
                  <a:pt x="1247956" y="739187"/>
                  <a:pt x="1258328" y="728815"/>
                  <a:pt x="1271123" y="728815"/>
                </a:cubicBezTo>
                <a:close/>
                <a:moveTo>
                  <a:pt x="1094033" y="728815"/>
                </a:moveTo>
                <a:cubicBezTo>
                  <a:pt x="1106828" y="728815"/>
                  <a:pt x="1117199" y="739187"/>
                  <a:pt x="1117199" y="751982"/>
                </a:cubicBezTo>
                <a:cubicBezTo>
                  <a:pt x="1117199" y="764776"/>
                  <a:pt x="1106828" y="775148"/>
                  <a:pt x="1094033" y="775148"/>
                </a:cubicBezTo>
                <a:cubicBezTo>
                  <a:pt x="1081235" y="775148"/>
                  <a:pt x="1070861" y="764776"/>
                  <a:pt x="1070861" y="751982"/>
                </a:cubicBezTo>
                <a:cubicBezTo>
                  <a:pt x="1070861" y="739187"/>
                  <a:pt x="1081235" y="728815"/>
                  <a:pt x="1094033" y="728815"/>
                </a:cubicBezTo>
                <a:close/>
                <a:moveTo>
                  <a:pt x="916930" y="728815"/>
                </a:moveTo>
                <a:cubicBezTo>
                  <a:pt x="929720" y="728815"/>
                  <a:pt x="940093" y="739187"/>
                  <a:pt x="940093" y="751982"/>
                </a:cubicBezTo>
                <a:cubicBezTo>
                  <a:pt x="940093" y="764776"/>
                  <a:pt x="929720" y="775148"/>
                  <a:pt x="916930" y="775148"/>
                </a:cubicBezTo>
                <a:cubicBezTo>
                  <a:pt x="904131" y="775148"/>
                  <a:pt x="893762" y="764776"/>
                  <a:pt x="893762" y="751982"/>
                </a:cubicBezTo>
                <a:cubicBezTo>
                  <a:pt x="893762" y="739187"/>
                  <a:pt x="904131" y="728815"/>
                  <a:pt x="916930" y="728815"/>
                </a:cubicBezTo>
                <a:close/>
                <a:moveTo>
                  <a:pt x="739833" y="728815"/>
                </a:moveTo>
                <a:cubicBezTo>
                  <a:pt x="752627" y="728815"/>
                  <a:pt x="762999" y="739187"/>
                  <a:pt x="762999" y="751982"/>
                </a:cubicBezTo>
                <a:cubicBezTo>
                  <a:pt x="762999" y="764776"/>
                  <a:pt x="752627" y="775148"/>
                  <a:pt x="739833" y="775148"/>
                </a:cubicBezTo>
                <a:cubicBezTo>
                  <a:pt x="727039" y="775148"/>
                  <a:pt x="716666" y="764776"/>
                  <a:pt x="716666" y="751982"/>
                </a:cubicBezTo>
                <a:cubicBezTo>
                  <a:pt x="716666" y="739187"/>
                  <a:pt x="727039" y="728815"/>
                  <a:pt x="739833" y="728815"/>
                </a:cubicBezTo>
                <a:close/>
                <a:moveTo>
                  <a:pt x="1625311" y="728814"/>
                </a:moveTo>
                <a:cubicBezTo>
                  <a:pt x="1638109" y="728814"/>
                  <a:pt x="1648483" y="739187"/>
                  <a:pt x="1648483" y="751982"/>
                </a:cubicBezTo>
                <a:cubicBezTo>
                  <a:pt x="1648483" y="764776"/>
                  <a:pt x="1638109" y="775148"/>
                  <a:pt x="1625311" y="775148"/>
                </a:cubicBezTo>
                <a:cubicBezTo>
                  <a:pt x="1612515" y="775148"/>
                  <a:pt x="1602139" y="764776"/>
                  <a:pt x="1602139" y="751982"/>
                </a:cubicBezTo>
                <a:cubicBezTo>
                  <a:pt x="1602139" y="739187"/>
                  <a:pt x="1612515" y="728814"/>
                  <a:pt x="1625311" y="728814"/>
                </a:cubicBezTo>
                <a:close/>
                <a:moveTo>
                  <a:pt x="1976914" y="728810"/>
                </a:moveTo>
                <a:cubicBezTo>
                  <a:pt x="1989708" y="728810"/>
                  <a:pt x="2000080" y="739182"/>
                  <a:pt x="2000080" y="751976"/>
                </a:cubicBezTo>
                <a:cubicBezTo>
                  <a:pt x="2000080" y="764770"/>
                  <a:pt x="1989708" y="775143"/>
                  <a:pt x="1976914" y="775143"/>
                </a:cubicBezTo>
                <a:cubicBezTo>
                  <a:pt x="1964120" y="775143"/>
                  <a:pt x="1953748" y="764770"/>
                  <a:pt x="1953748" y="751976"/>
                </a:cubicBezTo>
                <a:cubicBezTo>
                  <a:pt x="1953748" y="739182"/>
                  <a:pt x="1964120" y="728810"/>
                  <a:pt x="1976914" y="728810"/>
                </a:cubicBezTo>
                <a:close/>
                <a:moveTo>
                  <a:pt x="1799815" y="728810"/>
                </a:moveTo>
                <a:cubicBezTo>
                  <a:pt x="1812609" y="728810"/>
                  <a:pt x="1822981" y="739182"/>
                  <a:pt x="1822981" y="751976"/>
                </a:cubicBezTo>
                <a:cubicBezTo>
                  <a:pt x="1822981" y="764770"/>
                  <a:pt x="1812609" y="775143"/>
                  <a:pt x="1799815" y="775143"/>
                </a:cubicBezTo>
                <a:cubicBezTo>
                  <a:pt x="1787021" y="775143"/>
                  <a:pt x="1776649" y="764770"/>
                  <a:pt x="1776649" y="751976"/>
                </a:cubicBezTo>
                <a:cubicBezTo>
                  <a:pt x="1776649" y="739182"/>
                  <a:pt x="1787021" y="728810"/>
                  <a:pt x="1799815" y="728810"/>
                </a:cubicBezTo>
                <a:close/>
                <a:moveTo>
                  <a:pt x="2331112" y="728810"/>
                </a:moveTo>
                <a:cubicBezTo>
                  <a:pt x="2343906" y="728810"/>
                  <a:pt x="2354278" y="739182"/>
                  <a:pt x="2354278" y="751976"/>
                </a:cubicBezTo>
                <a:cubicBezTo>
                  <a:pt x="2354278" y="764770"/>
                  <a:pt x="2343906" y="775142"/>
                  <a:pt x="2331112" y="775142"/>
                </a:cubicBezTo>
                <a:cubicBezTo>
                  <a:pt x="2318318" y="775142"/>
                  <a:pt x="2307946" y="764770"/>
                  <a:pt x="2307946" y="751976"/>
                </a:cubicBezTo>
                <a:cubicBezTo>
                  <a:pt x="2307946" y="739182"/>
                  <a:pt x="2318318" y="728810"/>
                  <a:pt x="2331112" y="728810"/>
                </a:cubicBezTo>
                <a:close/>
                <a:moveTo>
                  <a:pt x="2154013" y="728810"/>
                </a:moveTo>
                <a:cubicBezTo>
                  <a:pt x="2166807" y="728810"/>
                  <a:pt x="2177179" y="739182"/>
                  <a:pt x="2177179" y="751976"/>
                </a:cubicBezTo>
                <a:cubicBezTo>
                  <a:pt x="2177179" y="764770"/>
                  <a:pt x="2166807" y="775143"/>
                  <a:pt x="2154013" y="775143"/>
                </a:cubicBezTo>
                <a:cubicBezTo>
                  <a:pt x="2141219" y="775143"/>
                  <a:pt x="2130847" y="764770"/>
                  <a:pt x="2130847" y="751976"/>
                </a:cubicBezTo>
                <a:cubicBezTo>
                  <a:pt x="2130847" y="739182"/>
                  <a:pt x="2141219" y="728810"/>
                  <a:pt x="2154013" y="728810"/>
                </a:cubicBezTo>
                <a:close/>
                <a:moveTo>
                  <a:pt x="2685310" y="728810"/>
                </a:moveTo>
                <a:cubicBezTo>
                  <a:pt x="2698104" y="728810"/>
                  <a:pt x="2708476" y="739182"/>
                  <a:pt x="2708476" y="751976"/>
                </a:cubicBezTo>
                <a:cubicBezTo>
                  <a:pt x="2708476" y="764770"/>
                  <a:pt x="2698104" y="775142"/>
                  <a:pt x="2685310" y="775142"/>
                </a:cubicBezTo>
                <a:cubicBezTo>
                  <a:pt x="2672516" y="775142"/>
                  <a:pt x="2662144" y="764770"/>
                  <a:pt x="2662144" y="751976"/>
                </a:cubicBezTo>
                <a:cubicBezTo>
                  <a:pt x="2662144" y="739182"/>
                  <a:pt x="2672516" y="728810"/>
                  <a:pt x="2685310" y="728810"/>
                </a:cubicBezTo>
                <a:close/>
                <a:moveTo>
                  <a:pt x="2508211" y="728810"/>
                </a:moveTo>
                <a:cubicBezTo>
                  <a:pt x="2521005" y="728810"/>
                  <a:pt x="2531377" y="739182"/>
                  <a:pt x="2531377" y="751976"/>
                </a:cubicBezTo>
                <a:cubicBezTo>
                  <a:pt x="2531377" y="764770"/>
                  <a:pt x="2521005" y="775142"/>
                  <a:pt x="2508211" y="775142"/>
                </a:cubicBezTo>
                <a:cubicBezTo>
                  <a:pt x="2495417" y="775142"/>
                  <a:pt x="2485045" y="764770"/>
                  <a:pt x="2485045" y="751976"/>
                </a:cubicBezTo>
                <a:cubicBezTo>
                  <a:pt x="2485045" y="739182"/>
                  <a:pt x="2495417" y="728810"/>
                  <a:pt x="2508211" y="728810"/>
                </a:cubicBezTo>
                <a:close/>
                <a:moveTo>
                  <a:pt x="3039507" y="728810"/>
                </a:moveTo>
                <a:cubicBezTo>
                  <a:pt x="3052301" y="728810"/>
                  <a:pt x="3062673" y="739182"/>
                  <a:pt x="3062673" y="751976"/>
                </a:cubicBezTo>
                <a:cubicBezTo>
                  <a:pt x="3062673" y="764770"/>
                  <a:pt x="3052301" y="775142"/>
                  <a:pt x="3039507" y="775142"/>
                </a:cubicBezTo>
                <a:cubicBezTo>
                  <a:pt x="3026713" y="775142"/>
                  <a:pt x="3016341" y="764770"/>
                  <a:pt x="3016341" y="751976"/>
                </a:cubicBezTo>
                <a:cubicBezTo>
                  <a:pt x="3016341" y="739182"/>
                  <a:pt x="3026713" y="728810"/>
                  <a:pt x="3039507" y="728810"/>
                </a:cubicBezTo>
                <a:close/>
                <a:moveTo>
                  <a:pt x="2862409" y="728810"/>
                </a:moveTo>
                <a:cubicBezTo>
                  <a:pt x="2875203" y="728810"/>
                  <a:pt x="2885575" y="739182"/>
                  <a:pt x="2885575" y="751976"/>
                </a:cubicBezTo>
                <a:cubicBezTo>
                  <a:pt x="2885575" y="764770"/>
                  <a:pt x="2875203" y="775142"/>
                  <a:pt x="2862409" y="775142"/>
                </a:cubicBezTo>
                <a:cubicBezTo>
                  <a:pt x="2849615" y="775142"/>
                  <a:pt x="2839243" y="764770"/>
                  <a:pt x="2839243" y="751976"/>
                </a:cubicBezTo>
                <a:cubicBezTo>
                  <a:pt x="2839243" y="739182"/>
                  <a:pt x="2849615" y="728810"/>
                  <a:pt x="2862409" y="728810"/>
                </a:cubicBezTo>
                <a:close/>
                <a:moveTo>
                  <a:pt x="3216606" y="728810"/>
                </a:moveTo>
                <a:cubicBezTo>
                  <a:pt x="3229400" y="728810"/>
                  <a:pt x="3239772" y="739182"/>
                  <a:pt x="3239772" y="751976"/>
                </a:cubicBezTo>
                <a:cubicBezTo>
                  <a:pt x="3239772" y="764770"/>
                  <a:pt x="3229400" y="775142"/>
                  <a:pt x="3216606" y="775142"/>
                </a:cubicBezTo>
                <a:cubicBezTo>
                  <a:pt x="3203812" y="775142"/>
                  <a:pt x="3193440" y="764770"/>
                  <a:pt x="3193440" y="751976"/>
                </a:cubicBezTo>
                <a:cubicBezTo>
                  <a:pt x="3193440" y="739182"/>
                  <a:pt x="3203812" y="728810"/>
                  <a:pt x="3216606" y="728810"/>
                </a:cubicBezTo>
                <a:close/>
                <a:moveTo>
                  <a:pt x="3393701" y="728809"/>
                </a:moveTo>
                <a:cubicBezTo>
                  <a:pt x="3406495" y="728809"/>
                  <a:pt x="3416867" y="739182"/>
                  <a:pt x="3416867" y="751976"/>
                </a:cubicBezTo>
                <a:cubicBezTo>
                  <a:pt x="3416867" y="764770"/>
                  <a:pt x="3406495" y="775142"/>
                  <a:pt x="3393701" y="775142"/>
                </a:cubicBezTo>
                <a:cubicBezTo>
                  <a:pt x="3380907" y="775142"/>
                  <a:pt x="3370535" y="764770"/>
                  <a:pt x="3370535" y="751976"/>
                </a:cubicBezTo>
                <a:cubicBezTo>
                  <a:pt x="3370535" y="739182"/>
                  <a:pt x="3380907" y="728809"/>
                  <a:pt x="3393701" y="728809"/>
                </a:cubicBezTo>
                <a:close/>
                <a:moveTo>
                  <a:pt x="908672" y="534743"/>
                </a:moveTo>
                <a:cubicBezTo>
                  <a:pt x="921466" y="534743"/>
                  <a:pt x="931836" y="545115"/>
                  <a:pt x="931836" y="557908"/>
                </a:cubicBezTo>
                <a:cubicBezTo>
                  <a:pt x="931836" y="570702"/>
                  <a:pt x="921466" y="581074"/>
                  <a:pt x="908672" y="581074"/>
                </a:cubicBezTo>
                <a:cubicBezTo>
                  <a:pt x="895876" y="581074"/>
                  <a:pt x="885506" y="570702"/>
                  <a:pt x="885506" y="557908"/>
                </a:cubicBezTo>
                <a:cubicBezTo>
                  <a:pt x="885506" y="545115"/>
                  <a:pt x="895876" y="534743"/>
                  <a:pt x="908672" y="534743"/>
                </a:cubicBezTo>
                <a:close/>
                <a:moveTo>
                  <a:pt x="731575" y="534743"/>
                </a:moveTo>
                <a:cubicBezTo>
                  <a:pt x="744370" y="534743"/>
                  <a:pt x="754742" y="545115"/>
                  <a:pt x="754742" y="557909"/>
                </a:cubicBezTo>
                <a:cubicBezTo>
                  <a:pt x="754742" y="570702"/>
                  <a:pt x="744370" y="581074"/>
                  <a:pt x="731575" y="581074"/>
                </a:cubicBezTo>
                <a:cubicBezTo>
                  <a:pt x="718781" y="581074"/>
                  <a:pt x="708409" y="570702"/>
                  <a:pt x="708409" y="557909"/>
                </a:cubicBezTo>
                <a:cubicBezTo>
                  <a:pt x="708409" y="545115"/>
                  <a:pt x="718781" y="534743"/>
                  <a:pt x="731575" y="534743"/>
                </a:cubicBezTo>
                <a:close/>
                <a:moveTo>
                  <a:pt x="554473" y="534743"/>
                </a:moveTo>
                <a:cubicBezTo>
                  <a:pt x="567268" y="534743"/>
                  <a:pt x="577640" y="545115"/>
                  <a:pt x="577640" y="557909"/>
                </a:cubicBezTo>
                <a:cubicBezTo>
                  <a:pt x="577640" y="570702"/>
                  <a:pt x="567268" y="581074"/>
                  <a:pt x="554473" y="581074"/>
                </a:cubicBezTo>
                <a:cubicBezTo>
                  <a:pt x="541679" y="581074"/>
                  <a:pt x="531307" y="570702"/>
                  <a:pt x="531307" y="557909"/>
                </a:cubicBezTo>
                <a:cubicBezTo>
                  <a:pt x="531307" y="545115"/>
                  <a:pt x="541679" y="534743"/>
                  <a:pt x="554473" y="534743"/>
                </a:cubicBezTo>
                <a:close/>
                <a:moveTo>
                  <a:pt x="377376" y="534743"/>
                </a:moveTo>
                <a:cubicBezTo>
                  <a:pt x="390172" y="534743"/>
                  <a:pt x="400542" y="545115"/>
                  <a:pt x="400542" y="557909"/>
                </a:cubicBezTo>
                <a:cubicBezTo>
                  <a:pt x="400542" y="570702"/>
                  <a:pt x="390172" y="581074"/>
                  <a:pt x="377376" y="581074"/>
                </a:cubicBezTo>
                <a:cubicBezTo>
                  <a:pt x="364582" y="581074"/>
                  <a:pt x="354209" y="570702"/>
                  <a:pt x="354209" y="557909"/>
                </a:cubicBezTo>
                <a:cubicBezTo>
                  <a:pt x="354209" y="545115"/>
                  <a:pt x="364582" y="534743"/>
                  <a:pt x="377376" y="534743"/>
                </a:cubicBezTo>
                <a:close/>
                <a:moveTo>
                  <a:pt x="200273" y="534743"/>
                </a:moveTo>
                <a:cubicBezTo>
                  <a:pt x="213067" y="534743"/>
                  <a:pt x="223439" y="545115"/>
                  <a:pt x="223439" y="557909"/>
                </a:cubicBezTo>
                <a:cubicBezTo>
                  <a:pt x="223439" y="570702"/>
                  <a:pt x="213067" y="581074"/>
                  <a:pt x="200273" y="581074"/>
                </a:cubicBezTo>
                <a:cubicBezTo>
                  <a:pt x="187480" y="581074"/>
                  <a:pt x="177108" y="570702"/>
                  <a:pt x="177108" y="557909"/>
                </a:cubicBezTo>
                <a:cubicBezTo>
                  <a:pt x="177108" y="545115"/>
                  <a:pt x="187480" y="534743"/>
                  <a:pt x="200273" y="534743"/>
                </a:cubicBezTo>
                <a:close/>
                <a:moveTo>
                  <a:pt x="23175" y="534743"/>
                </a:moveTo>
                <a:cubicBezTo>
                  <a:pt x="35969" y="534743"/>
                  <a:pt x="46341" y="545115"/>
                  <a:pt x="46341" y="557909"/>
                </a:cubicBezTo>
                <a:cubicBezTo>
                  <a:pt x="46341" y="570702"/>
                  <a:pt x="35969" y="581074"/>
                  <a:pt x="23175" y="581074"/>
                </a:cubicBezTo>
                <a:cubicBezTo>
                  <a:pt x="10381" y="581074"/>
                  <a:pt x="10" y="570702"/>
                  <a:pt x="10" y="557909"/>
                </a:cubicBezTo>
                <a:cubicBezTo>
                  <a:pt x="10" y="545115"/>
                  <a:pt x="10381" y="534743"/>
                  <a:pt x="23175" y="534743"/>
                </a:cubicBezTo>
                <a:close/>
                <a:moveTo>
                  <a:pt x="1617050" y="534743"/>
                </a:moveTo>
                <a:cubicBezTo>
                  <a:pt x="1629851" y="534743"/>
                  <a:pt x="1640225" y="545114"/>
                  <a:pt x="1640225" y="557908"/>
                </a:cubicBezTo>
                <a:cubicBezTo>
                  <a:pt x="1640225" y="570702"/>
                  <a:pt x="1629851" y="581074"/>
                  <a:pt x="1617050" y="581074"/>
                </a:cubicBezTo>
                <a:cubicBezTo>
                  <a:pt x="1604254" y="581074"/>
                  <a:pt x="1593880" y="570702"/>
                  <a:pt x="1593880" y="557908"/>
                </a:cubicBezTo>
                <a:cubicBezTo>
                  <a:pt x="1593880" y="545114"/>
                  <a:pt x="1604254" y="534743"/>
                  <a:pt x="1617050" y="534743"/>
                </a:cubicBezTo>
                <a:close/>
                <a:moveTo>
                  <a:pt x="1439966" y="534743"/>
                </a:moveTo>
                <a:cubicBezTo>
                  <a:pt x="1452759" y="534743"/>
                  <a:pt x="1463130" y="545115"/>
                  <a:pt x="1463130" y="557908"/>
                </a:cubicBezTo>
                <a:cubicBezTo>
                  <a:pt x="1463130" y="570702"/>
                  <a:pt x="1452759" y="581074"/>
                  <a:pt x="1439966" y="581074"/>
                </a:cubicBezTo>
                <a:cubicBezTo>
                  <a:pt x="1427171" y="581074"/>
                  <a:pt x="1416800" y="570702"/>
                  <a:pt x="1416800" y="557908"/>
                </a:cubicBezTo>
                <a:cubicBezTo>
                  <a:pt x="1416800" y="545115"/>
                  <a:pt x="1427171" y="534743"/>
                  <a:pt x="1439966" y="534743"/>
                </a:cubicBezTo>
                <a:close/>
                <a:moveTo>
                  <a:pt x="1262867" y="534743"/>
                </a:moveTo>
                <a:cubicBezTo>
                  <a:pt x="1275660" y="534743"/>
                  <a:pt x="1286033" y="545115"/>
                  <a:pt x="1286033" y="557908"/>
                </a:cubicBezTo>
                <a:cubicBezTo>
                  <a:pt x="1286033" y="570702"/>
                  <a:pt x="1275660" y="581074"/>
                  <a:pt x="1262867" y="581074"/>
                </a:cubicBezTo>
                <a:cubicBezTo>
                  <a:pt x="1250072" y="581074"/>
                  <a:pt x="1239702" y="570702"/>
                  <a:pt x="1239702" y="557908"/>
                </a:cubicBezTo>
                <a:cubicBezTo>
                  <a:pt x="1239702" y="545115"/>
                  <a:pt x="1250072" y="534743"/>
                  <a:pt x="1262867" y="534743"/>
                </a:cubicBezTo>
                <a:close/>
                <a:moveTo>
                  <a:pt x="1085774" y="534743"/>
                </a:moveTo>
                <a:cubicBezTo>
                  <a:pt x="1098571" y="534743"/>
                  <a:pt x="1108943" y="545115"/>
                  <a:pt x="1108943" y="557908"/>
                </a:cubicBezTo>
                <a:cubicBezTo>
                  <a:pt x="1108943" y="570702"/>
                  <a:pt x="1098571" y="581074"/>
                  <a:pt x="1085774" y="581074"/>
                </a:cubicBezTo>
                <a:cubicBezTo>
                  <a:pt x="1072978" y="581074"/>
                  <a:pt x="1062601" y="570702"/>
                  <a:pt x="1062601" y="557908"/>
                </a:cubicBezTo>
                <a:cubicBezTo>
                  <a:pt x="1062601" y="545115"/>
                  <a:pt x="1072978" y="534743"/>
                  <a:pt x="1085774" y="534743"/>
                </a:cubicBezTo>
                <a:close/>
                <a:moveTo>
                  <a:pt x="2677052" y="534738"/>
                </a:moveTo>
                <a:cubicBezTo>
                  <a:pt x="2689846" y="534738"/>
                  <a:pt x="2700218" y="545109"/>
                  <a:pt x="2700218" y="557903"/>
                </a:cubicBezTo>
                <a:cubicBezTo>
                  <a:pt x="2700218" y="570697"/>
                  <a:pt x="2689846" y="581069"/>
                  <a:pt x="2677052" y="581069"/>
                </a:cubicBezTo>
                <a:cubicBezTo>
                  <a:pt x="2664258" y="581069"/>
                  <a:pt x="2653886" y="570697"/>
                  <a:pt x="2653886" y="557903"/>
                </a:cubicBezTo>
                <a:cubicBezTo>
                  <a:pt x="2653886" y="545109"/>
                  <a:pt x="2664258" y="534738"/>
                  <a:pt x="2677052" y="534738"/>
                </a:cubicBezTo>
                <a:close/>
                <a:moveTo>
                  <a:pt x="2499953" y="534738"/>
                </a:moveTo>
                <a:cubicBezTo>
                  <a:pt x="2512747" y="534738"/>
                  <a:pt x="2523119" y="545109"/>
                  <a:pt x="2523119" y="557903"/>
                </a:cubicBezTo>
                <a:cubicBezTo>
                  <a:pt x="2523119" y="570697"/>
                  <a:pt x="2512747" y="581069"/>
                  <a:pt x="2499953" y="581069"/>
                </a:cubicBezTo>
                <a:cubicBezTo>
                  <a:pt x="2487159" y="581069"/>
                  <a:pt x="2476787" y="570697"/>
                  <a:pt x="2476787" y="557903"/>
                </a:cubicBezTo>
                <a:cubicBezTo>
                  <a:pt x="2476787" y="545109"/>
                  <a:pt x="2487159" y="534738"/>
                  <a:pt x="2499953" y="534738"/>
                </a:cubicBezTo>
                <a:close/>
                <a:moveTo>
                  <a:pt x="2322855" y="534738"/>
                </a:moveTo>
                <a:cubicBezTo>
                  <a:pt x="2335649" y="534738"/>
                  <a:pt x="2346021" y="545109"/>
                  <a:pt x="2346021" y="557903"/>
                </a:cubicBezTo>
                <a:cubicBezTo>
                  <a:pt x="2346021" y="570697"/>
                  <a:pt x="2335649" y="581069"/>
                  <a:pt x="2322855" y="581069"/>
                </a:cubicBezTo>
                <a:cubicBezTo>
                  <a:pt x="2310061" y="581069"/>
                  <a:pt x="2299689" y="570697"/>
                  <a:pt x="2299689" y="557903"/>
                </a:cubicBezTo>
                <a:cubicBezTo>
                  <a:pt x="2299689" y="545109"/>
                  <a:pt x="2310061" y="534738"/>
                  <a:pt x="2322855" y="534738"/>
                </a:cubicBezTo>
                <a:close/>
                <a:moveTo>
                  <a:pt x="2145756" y="534738"/>
                </a:moveTo>
                <a:cubicBezTo>
                  <a:pt x="2158550" y="534738"/>
                  <a:pt x="2168922" y="545110"/>
                  <a:pt x="2168922" y="557903"/>
                </a:cubicBezTo>
                <a:cubicBezTo>
                  <a:pt x="2168922" y="570697"/>
                  <a:pt x="2158550" y="581069"/>
                  <a:pt x="2145756" y="581069"/>
                </a:cubicBezTo>
                <a:cubicBezTo>
                  <a:pt x="2132962" y="581069"/>
                  <a:pt x="2122590" y="570697"/>
                  <a:pt x="2122590" y="557903"/>
                </a:cubicBezTo>
                <a:cubicBezTo>
                  <a:pt x="2122590" y="545110"/>
                  <a:pt x="2132962" y="534738"/>
                  <a:pt x="2145756" y="534738"/>
                </a:cubicBezTo>
                <a:close/>
                <a:moveTo>
                  <a:pt x="1968657" y="534738"/>
                </a:moveTo>
                <a:cubicBezTo>
                  <a:pt x="1981451" y="534738"/>
                  <a:pt x="1991823" y="545110"/>
                  <a:pt x="1991823" y="557903"/>
                </a:cubicBezTo>
                <a:cubicBezTo>
                  <a:pt x="1991823" y="570697"/>
                  <a:pt x="1981451" y="581069"/>
                  <a:pt x="1968657" y="581069"/>
                </a:cubicBezTo>
                <a:cubicBezTo>
                  <a:pt x="1955863" y="581069"/>
                  <a:pt x="1945491" y="570697"/>
                  <a:pt x="1945491" y="557903"/>
                </a:cubicBezTo>
                <a:cubicBezTo>
                  <a:pt x="1945491" y="545110"/>
                  <a:pt x="1955863" y="534738"/>
                  <a:pt x="1968657" y="534738"/>
                </a:cubicBezTo>
                <a:close/>
                <a:moveTo>
                  <a:pt x="1791558" y="534738"/>
                </a:moveTo>
                <a:cubicBezTo>
                  <a:pt x="1804352" y="534738"/>
                  <a:pt x="1814724" y="545110"/>
                  <a:pt x="1814724" y="557904"/>
                </a:cubicBezTo>
                <a:cubicBezTo>
                  <a:pt x="1814724" y="570697"/>
                  <a:pt x="1804352" y="581069"/>
                  <a:pt x="1791558" y="581069"/>
                </a:cubicBezTo>
                <a:cubicBezTo>
                  <a:pt x="1778764" y="581069"/>
                  <a:pt x="1768392" y="570697"/>
                  <a:pt x="1768392" y="557904"/>
                </a:cubicBezTo>
                <a:cubicBezTo>
                  <a:pt x="1768392" y="545110"/>
                  <a:pt x="1778764" y="534738"/>
                  <a:pt x="1791558" y="534738"/>
                </a:cubicBezTo>
                <a:close/>
                <a:moveTo>
                  <a:pt x="3385444" y="534737"/>
                </a:moveTo>
                <a:cubicBezTo>
                  <a:pt x="3398238" y="534737"/>
                  <a:pt x="3408610" y="545109"/>
                  <a:pt x="3408610" y="557903"/>
                </a:cubicBezTo>
                <a:cubicBezTo>
                  <a:pt x="3408610" y="570697"/>
                  <a:pt x="3398238" y="581069"/>
                  <a:pt x="3385444" y="581069"/>
                </a:cubicBezTo>
                <a:cubicBezTo>
                  <a:pt x="3372650" y="581069"/>
                  <a:pt x="3362278" y="570697"/>
                  <a:pt x="3362278" y="557903"/>
                </a:cubicBezTo>
                <a:cubicBezTo>
                  <a:pt x="3362278" y="545109"/>
                  <a:pt x="3372650" y="534737"/>
                  <a:pt x="3385444" y="534737"/>
                </a:cubicBezTo>
                <a:close/>
                <a:moveTo>
                  <a:pt x="3208349" y="534737"/>
                </a:moveTo>
                <a:cubicBezTo>
                  <a:pt x="3221143" y="534737"/>
                  <a:pt x="3231515" y="545109"/>
                  <a:pt x="3231515" y="557903"/>
                </a:cubicBezTo>
                <a:cubicBezTo>
                  <a:pt x="3231515" y="570697"/>
                  <a:pt x="3221143" y="581069"/>
                  <a:pt x="3208349" y="581069"/>
                </a:cubicBezTo>
                <a:cubicBezTo>
                  <a:pt x="3195555" y="581069"/>
                  <a:pt x="3185183" y="570697"/>
                  <a:pt x="3185183" y="557903"/>
                </a:cubicBezTo>
                <a:cubicBezTo>
                  <a:pt x="3185183" y="545109"/>
                  <a:pt x="3195555" y="534737"/>
                  <a:pt x="3208349" y="534737"/>
                </a:cubicBezTo>
                <a:close/>
                <a:moveTo>
                  <a:pt x="3031250" y="534737"/>
                </a:moveTo>
                <a:cubicBezTo>
                  <a:pt x="3044044" y="534737"/>
                  <a:pt x="3054416" y="545109"/>
                  <a:pt x="3054416" y="557903"/>
                </a:cubicBezTo>
                <a:cubicBezTo>
                  <a:pt x="3054416" y="570697"/>
                  <a:pt x="3044044" y="581069"/>
                  <a:pt x="3031250" y="581069"/>
                </a:cubicBezTo>
                <a:cubicBezTo>
                  <a:pt x="3018456" y="581069"/>
                  <a:pt x="3008084" y="570697"/>
                  <a:pt x="3008084" y="557903"/>
                </a:cubicBezTo>
                <a:cubicBezTo>
                  <a:pt x="3008084" y="545109"/>
                  <a:pt x="3018456" y="534737"/>
                  <a:pt x="3031250" y="534737"/>
                </a:cubicBezTo>
                <a:close/>
                <a:moveTo>
                  <a:pt x="2854151" y="534737"/>
                </a:moveTo>
                <a:cubicBezTo>
                  <a:pt x="2866945" y="534737"/>
                  <a:pt x="2877317" y="545109"/>
                  <a:pt x="2877317" y="557903"/>
                </a:cubicBezTo>
                <a:cubicBezTo>
                  <a:pt x="2877317" y="570697"/>
                  <a:pt x="2866945" y="581069"/>
                  <a:pt x="2854151" y="581069"/>
                </a:cubicBezTo>
                <a:cubicBezTo>
                  <a:pt x="2841357" y="581069"/>
                  <a:pt x="2830985" y="570697"/>
                  <a:pt x="2830985" y="557903"/>
                </a:cubicBezTo>
                <a:cubicBezTo>
                  <a:pt x="2830985" y="545109"/>
                  <a:pt x="2841357" y="534737"/>
                  <a:pt x="2854151" y="534737"/>
                </a:cubicBezTo>
                <a:close/>
                <a:moveTo>
                  <a:pt x="25240" y="363380"/>
                </a:moveTo>
                <a:cubicBezTo>
                  <a:pt x="38034" y="363380"/>
                  <a:pt x="48406" y="373751"/>
                  <a:pt x="48406" y="386546"/>
                </a:cubicBezTo>
                <a:cubicBezTo>
                  <a:pt x="48406" y="399339"/>
                  <a:pt x="38034" y="409711"/>
                  <a:pt x="25240" y="409711"/>
                </a:cubicBezTo>
                <a:cubicBezTo>
                  <a:pt x="12446" y="409711"/>
                  <a:pt x="2074" y="399339"/>
                  <a:pt x="2074" y="386546"/>
                </a:cubicBezTo>
                <a:cubicBezTo>
                  <a:pt x="2074" y="373751"/>
                  <a:pt x="12446" y="363380"/>
                  <a:pt x="25240" y="363380"/>
                </a:cubicBezTo>
                <a:close/>
                <a:moveTo>
                  <a:pt x="1087839" y="363380"/>
                </a:moveTo>
                <a:cubicBezTo>
                  <a:pt x="1100636" y="363380"/>
                  <a:pt x="1111008" y="373751"/>
                  <a:pt x="1111008" y="386545"/>
                </a:cubicBezTo>
                <a:cubicBezTo>
                  <a:pt x="1111008" y="399339"/>
                  <a:pt x="1100636" y="409711"/>
                  <a:pt x="1087839" y="409711"/>
                </a:cubicBezTo>
                <a:cubicBezTo>
                  <a:pt x="1075042" y="409711"/>
                  <a:pt x="1064669" y="399339"/>
                  <a:pt x="1064669" y="386545"/>
                </a:cubicBezTo>
                <a:cubicBezTo>
                  <a:pt x="1064669" y="373751"/>
                  <a:pt x="1075042" y="363380"/>
                  <a:pt x="1087839" y="363380"/>
                </a:cubicBezTo>
                <a:close/>
                <a:moveTo>
                  <a:pt x="910739" y="363380"/>
                </a:moveTo>
                <a:cubicBezTo>
                  <a:pt x="923530" y="363380"/>
                  <a:pt x="933902" y="373751"/>
                  <a:pt x="933902" y="386545"/>
                </a:cubicBezTo>
                <a:cubicBezTo>
                  <a:pt x="933902" y="399339"/>
                  <a:pt x="923530" y="409711"/>
                  <a:pt x="910739" y="409711"/>
                </a:cubicBezTo>
                <a:cubicBezTo>
                  <a:pt x="897940" y="409711"/>
                  <a:pt x="887573" y="399339"/>
                  <a:pt x="887573" y="386545"/>
                </a:cubicBezTo>
                <a:cubicBezTo>
                  <a:pt x="887573" y="373751"/>
                  <a:pt x="897940" y="363380"/>
                  <a:pt x="910739" y="363380"/>
                </a:cubicBezTo>
                <a:close/>
                <a:moveTo>
                  <a:pt x="733641" y="363380"/>
                </a:moveTo>
                <a:cubicBezTo>
                  <a:pt x="746435" y="363380"/>
                  <a:pt x="756807" y="373751"/>
                  <a:pt x="756807" y="386545"/>
                </a:cubicBezTo>
                <a:cubicBezTo>
                  <a:pt x="756807" y="399339"/>
                  <a:pt x="746435" y="409711"/>
                  <a:pt x="733641" y="409711"/>
                </a:cubicBezTo>
                <a:cubicBezTo>
                  <a:pt x="720846" y="409711"/>
                  <a:pt x="710474" y="399339"/>
                  <a:pt x="710474" y="386545"/>
                </a:cubicBezTo>
                <a:cubicBezTo>
                  <a:pt x="710474" y="373751"/>
                  <a:pt x="720846" y="363380"/>
                  <a:pt x="733641" y="363380"/>
                </a:cubicBezTo>
                <a:close/>
                <a:moveTo>
                  <a:pt x="556538" y="363380"/>
                </a:moveTo>
                <a:cubicBezTo>
                  <a:pt x="569332" y="363380"/>
                  <a:pt x="579704" y="373751"/>
                  <a:pt x="579704" y="386546"/>
                </a:cubicBezTo>
                <a:cubicBezTo>
                  <a:pt x="579704" y="399339"/>
                  <a:pt x="569332" y="409711"/>
                  <a:pt x="556538" y="409711"/>
                </a:cubicBezTo>
                <a:cubicBezTo>
                  <a:pt x="543744" y="409711"/>
                  <a:pt x="533372" y="399339"/>
                  <a:pt x="533372" y="386546"/>
                </a:cubicBezTo>
                <a:cubicBezTo>
                  <a:pt x="533372" y="373751"/>
                  <a:pt x="543744" y="363380"/>
                  <a:pt x="556538" y="363380"/>
                </a:cubicBezTo>
                <a:close/>
                <a:moveTo>
                  <a:pt x="379441" y="363380"/>
                </a:moveTo>
                <a:cubicBezTo>
                  <a:pt x="392236" y="363380"/>
                  <a:pt x="402607" y="373751"/>
                  <a:pt x="402607" y="386546"/>
                </a:cubicBezTo>
                <a:cubicBezTo>
                  <a:pt x="402607" y="399339"/>
                  <a:pt x="392236" y="409711"/>
                  <a:pt x="379441" y="409711"/>
                </a:cubicBezTo>
                <a:cubicBezTo>
                  <a:pt x="366647" y="409711"/>
                  <a:pt x="356274" y="399339"/>
                  <a:pt x="356274" y="386546"/>
                </a:cubicBezTo>
                <a:cubicBezTo>
                  <a:pt x="356274" y="373751"/>
                  <a:pt x="366647" y="363380"/>
                  <a:pt x="379441" y="363380"/>
                </a:cubicBezTo>
                <a:close/>
                <a:moveTo>
                  <a:pt x="202338" y="363380"/>
                </a:moveTo>
                <a:cubicBezTo>
                  <a:pt x="215132" y="363380"/>
                  <a:pt x="225504" y="373751"/>
                  <a:pt x="225504" y="386546"/>
                </a:cubicBezTo>
                <a:cubicBezTo>
                  <a:pt x="225504" y="399339"/>
                  <a:pt x="215132" y="409711"/>
                  <a:pt x="202338" y="409711"/>
                </a:cubicBezTo>
                <a:cubicBezTo>
                  <a:pt x="189544" y="409711"/>
                  <a:pt x="179172" y="399339"/>
                  <a:pt x="179172" y="386546"/>
                </a:cubicBezTo>
                <a:cubicBezTo>
                  <a:pt x="179172" y="373751"/>
                  <a:pt x="189544" y="363380"/>
                  <a:pt x="202338" y="363380"/>
                </a:cubicBezTo>
                <a:close/>
                <a:moveTo>
                  <a:pt x="1619116" y="363380"/>
                </a:moveTo>
                <a:cubicBezTo>
                  <a:pt x="1631914" y="363380"/>
                  <a:pt x="1642289" y="373751"/>
                  <a:pt x="1642289" y="386545"/>
                </a:cubicBezTo>
                <a:cubicBezTo>
                  <a:pt x="1642289" y="399339"/>
                  <a:pt x="1631914" y="409711"/>
                  <a:pt x="1619116" y="409711"/>
                </a:cubicBezTo>
                <a:cubicBezTo>
                  <a:pt x="1606319" y="409711"/>
                  <a:pt x="1595945" y="399339"/>
                  <a:pt x="1595945" y="386545"/>
                </a:cubicBezTo>
                <a:cubicBezTo>
                  <a:pt x="1595945" y="373751"/>
                  <a:pt x="1606319" y="363380"/>
                  <a:pt x="1619116" y="363380"/>
                </a:cubicBezTo>
                <a:close/>
                <a:moveTo>
                  <a:pt x="1442029" y="363380"/>
                </a:moveTo>
                <a:cubicBezTo>
                  <a:pt x="1454823" y="363380"/>
                  <a:pt x="1465195" y="373751"/>
                  <a:pt x="1465195" y="386545"/>
                </a:cubicBezTo>
                <a:cubicBezTo>
                  <a:pt x="1465195" y="399339"/>
                  <a:pt x="1454823" y="409711"/>
                  <a:pt x="1442029" y="409711"/>
                </a:cubicBezTo>
                <a:cubicBezTo>
                  <a:pt x="1429236" y="409711"/>
                  <a:pt x="1418864" y="399339"/>
                  <a:pt x="1418864" y="386545"/>
                </a:cubicBezTo>
                <a:cubicBezTo>
                  <a:pt x="1418864" y="373751"/>
                  <a:pt x="1429236" y="363380"/>
                  <a:pt x="1442029" y="363380"/>
                </a:cubicBezTo>
                <a:close/>
                <a:moveTo>
                  <a:pt x="1264930" y="363380"/>
                </a:moveTo>
                <a:cubicBezTo>
                  <a:pt x="1277725" y="363380"/>
                  <a:pt x="1288096" y="373751"/>
                  <a:pt x="1288096" y="386545"/>
                </a:cubicBezTo>
                <a:cubicBezTo>
                  <a:pt x="1288096" y="399339"/>
                  <a:pt x="1277725" y="409711"/>
                  <a:pt x="1264930" y="409711"/>
                </a:cubicBezTo>
                <a:cubicBezTo>
                  <a:pt x="1252136" y="409711"/>
                  <a:pt x="1241764" y="399339"/>
                  <a:pt x="1241764" y="386545"/>
                </a:cubicBezTo>
                <a:cubicBezTo>
                  <a:pt x="1241764" y="373751"/>
                  <a:pt x="1252136" y="363380"/>
                  <a:pt x="1264930" y="363380"/>
                </a:cubicBezTo>
                <a:close/>
                <a:moveTo>
                  <a:pt x="1793622" y="363374"/>
                </a:moveTo>
                <a:cubicBezTo>
                  <a:pt x="1806416" y="363374"/>
                  <a:pt x="1816788" y="373746"/>
                  <a:pt x="1816788" y="386540"/>
                </a:cubicBezTo>
                <a:cubicBezTo>
                  <a:pt x="1816788" y="399335"/>
                  <a:pt x="1806416" y="409706"/>
                  <a:pt x="1793622" y="409706"/>
                </a:cubicBezTo>
                <a:cubicBezTo>
                  <a:pt x="1780828" y="409706"/>
                  <a:pt x="1770456" y="399335"/>
                  <a:pt x="1770456" y="386540"/>
                </a:cubicBezTo>
                <a:cubicBezTo>
                  <a:pt x="1770456" y="373746"/>
                  <a:pt x="1780828" y="363374"/>
                  <a:pt x="1793622" y="363374"/>
                </a:cubicBezTo>
                <a:close/>
                <a:moveTo>
                  <a:pt x="2856216" y="363374"/>
                </a:moveTo>
                <a:cubicBezTo>
                  <a:pt x="2869010" y="363374"/>
                  <a:pt x="2879382" y="373746"/>
                  <a:pt x="2879382" y="386540"/>
                </a:cubicBezTo>
                <a:cubicBezTo>
                  <a:pt x="2879382" y="399334"/>
                  <a:pt x="2869010" y="409705"/>
                  <a:pt x="2856216" y="409705"/>
                </a:cubicBezTo>
                <a:cubicBezTo>
                  <a:pt x="2843422" y="409705"/>
                  <a:pt x="2833050" y="399334"/>
                  <a:pt x="2833050" y="386540"/>
                </a:cubicBezTo>
                <a:cubicBezTo>
                  <a:pt x="2833050" y="373746"/>
                  <a:pt x="2843422" y="363374"/>
                  <a:pt x="2856216" y="363374"/>
                </a:cubicBezTo>
                <a:close/>
                <a:moveTo>
                  <a:pt x="2679117" y="363374"/>
                </a:moveTo>
                <a:cubicBezTo>
                  <a:pt x="2691911" y="363374"/>
                  <a:pt x="2702283" y="373746"/>
                  <a:pt x="2702283" y="386540"/>
                </a:cubicBezTo>
                <a:cubicBezTo>
                  <a:pt x="2702283" y="399334"/>
                  <a:pt x="2691911" y="409705"/>
                  <a:pt x="2679117" y="409705"/>
                </a:cubicBezTo>
                <a:cubicBezTo>
                  <a:pt x="2666323" y="409705"/>
                  <a:pt x="2655951" y="399334"/>
                  <a:pt x="2655951" y="386540"/>
                </a:cubicBezTo>
                <a:cubicBezTo>
                  <a:pt x="2655951" y="373746"/>
                  <a:pt x="2666323" y="363374"/>
                  <a:pt x="2679117" y="363374"/>
                </a:cubicBezTo>
                <a:close/>
                <a:moveTo>
                  <a:pt x="2502018" y="363374"/>
                </a:moveTo>
                <a:cubicBezTo>
                  <a:pt x="2514812" y="363374"/>
                  <a:pt x="2525184" y="373746"/>
                  <a:pt x="2525184" y="386540"/>
                </a:cubicBezTo>
                <a:cubicBezTo>
                  <a:pt x="2525184" y="399334"/>
                  <a:pt x="2514812" y="409706"/>
                  <a:pt x="2502018" y="409706"/>
                </a:cubicBezTo>
                <a:cubicBezTo>
                  <a:pt x="2489224" y="409706"/>
                  <a:pt x="2478852" y="399334"/>
                  <a:pt x="2478852" y="386540"/>
                </a:cubicBezTo>
                <a:cubicBezTo>
                  <a:pt x="2478852" y="373746"/>
                  <a:pt x="2489224" y="363374"/>
                  <a:pt x="2502018" y="363374"/>
                </a:cubicBezTo>
                <a:close/>
                <a:moveTo>
                  <a:pt x="2324919" y="363374"/>
                </a:moveTo>
                <a:cubicBezTo>
                  <a:pt x="2337713" y="363374"/>
                  <a:pt x="2348085" y="373746"/>
                  <a:pt x="2348085" y="386540"/>
                </a:cubicBezTo>
                <a:cubicBezTo>
                  <a:pt x="2348085" y="399334"/>
                  <a:pt x="2337713" y="409706"/>
                  <a:pt x="2324919" y="409706"/>
                </a:cubicBezTo>
                <a:cubicBezTo>
                  <a:pt x="2312125" y="409706"/>
                  <a:pt x="2301753" y="399334"/>
                  <a:pt x="2301753" y="386540"/>
                </a:cubicBezTo>
                <a:cubicBezTo>
                  <a:pt x="2301753" y="373746"/>
                  <a:pt x="2312125" y="363374"/>
                  <a:pt x="2324919" y="363374"/>
                </a:cubicBezTo>
                <a:close/>
                <a:moveTo>
                  <a:pt x="2147820" y="363374"/>
                </a:moveTo>
                <a:cubicBezTo>
                  <a:pt x="2160614" y="363374"/>
                  <a:pt x="2170986" y="373746"/>
                  <a:pt x="2170986" y="386540"/>
                </a:cubicBezTo>
                <a:cubicBezTo>
                  <a:pt x="2170986" y="399335"/>
                  <a:pt x="2160614" y="409706"/>
                  <a:pt x="2147820" y="409706"/>
                </a:cubicBezTo>
                <a:cubicBezTo>
                  <a:pt x="2135026" y="409706"/>
                  <a:pt x="2124654" y="399335"/>
                  <a:pt x="2124654" y="386540"/>
                </a:cubicBezTo>
                <a:cubicBezTo>
                  <a:pt x="2124654" y="373746"/>
                  <a:pt x="2135026" y="363374"/>
                  <a:pt x="2147820" y="363374"/>
                </a:cubicBezTo>
                <a:close/>
                <a:moveTo>
                  <a:pt x="1970721" y="363374"/>
                </a:moveTo>
                <a:cubicBezTo>
                  <a:pt x="1983515" y="363374"/>
                  <a:pt x="1993887" y="373746"/>
                  <a:pt x="1993887" y="386540"/>
                </a:cubicBezTo>
                <a:cubicBezTo>
                  <a:pt x="1993887" y="399335"/>
                  <a:pt x="1983515" y="409706"/>
                  <a:pt x="1970721" y="409706"/>
                </a:cubicBezTo>
                <a:cubicBezTo>
                  <a:pt x="1957927" y="409706"/>
                  <a:pt x="1947555" y="399335"/>
                  <a:pt x="1947555" y="386540"/>
                </a:cubicBezTo>
                <a:cubicBezTo>
                  <a:pt x="1947555" y="373746"/>
                  <a:pt x="1957927" y="363374"/>
                  <a:pt x="1970721" y="363374"/>
                </a:cubicBezTo>
                <a:close/>
                <a:moveTo>
                  <a:pt x="3387508" y="363374"/>
                </a:moveTo>
                <a:cubicBezTo>
                  <a:pt x="3400302" y="363374"/>
                  <a:pt x="3410674" y="373746"/>
                  <a:pt x="3410674" y="386540"/>
                </a:cubicBezTo>
                <a:cubicBezTo>
                  <a:pt x="3410674" y="399334"/>
                  <a:pt x="3400302" y="409705"/>
                  <a:pt x="3387508" y="409705"/>
                </a:cubicBezTo>
                <a:cubicBezTo>
                  <a:pt x="3374714" y="409705"/>
                  <a:pt x="3364342" y="399334"/>
                  <a:pt x="3364342" y="386540"/>
                </a:cubicBezTo>
                <a:cubicBezTo>
                  <a:pt x="3364342" y="373746"/>
                  <a:pt x="3374714" y="363374"/>
                  <a:pt x="3387508" y="363374"/>
                </a:cubicBezTo>
                <a:close/>
                <a:moveTo>
                  <a:pt x="3210413" y="363374"/>
                </a:moveTo>
                <a:cubicBezTo>
                  <a:pt x="3223207" y="363374"/>
                  <a:pt x="3233579" y="373746"/>
                  <a:pt x="3233579" y="386540"/>
                </a:cubicBezTo>
                <a:cubicBezTo>
                  <a:pt x="3233579" y="399334"/>
                  <a:pt x="3223207" y="409705"/>
                  <a:pt x="3210413" y="409705"/>
                </a:cubicBezTo>
                <a:cubicBezTo>
                  <a:pt x="3197619" y="409705"/>
                  <a:pt x="3187247" y="399334"/>
                  <a:pt x="3187247" y="386540"/>
                </a:cubicBezTo>
                <a:cubicBezTo>
                  <a:pt x="3187247" y="373746"/>
                  <a:pt x="3197619" y="363374"/>
                  <a:pt x="3210413" y="363374"/>
                </a:cubicBezTo>
                <a:close/>
                <a:moveTo>
                  <a:pt x="3033314" y="363374"/>
                </a:moveTo>
                <a:cubicBezTo>
                  <a:pt x="3046108" y="363374"/>
                  <a:pt x="3056480" y="373746"/>
                  <a:pt x="3056480" y="386540"/>
                </a:cubicBezTo>
                <a:cubicBezTo>
                  <a:pt x="3056480" y="399334"/>
                  <a:pt x="3046108" y="409705"/>
                  <a:pt x="3033314" y="409705"/>
                </a:cubicBezTo>
                <a:cubicBezTo>
                  <a:pt x="3020520" y="409705"/>
                  <a:pt x="3010148" y="399334"/>
                  <a:pt x="3010148" y="386540"/>
                </a:cubicBezTo>
                <a:cubicBezTo>
                  <a:pt x="3010148" y="373746"/>
                  <a:pt x="3020520" y="363374"/>
                  <a:pt x="3033314" y="363374"/>
                </a:cubicBezTo>
                <a:close/>
                <a:moveTo>
                  <a:pt x="25240" y="171368"/>
                </a:moveTo>
                <a:cubicBezTo>
                  <a:pt x="38034" y="171368"/>
                  <a:pt x="48406" y="181740"/>
                  <a:pt x="48406" y="194534"/>
                </a:cubicBezTo>
                <a:cubicBezTo>
                  <a:pt x="48406" y="207328"/>
                  <a:pt x="38034" y="217700"/>
                  <a:pt x="25240" y="217700"/>
                </a:cubicBezTo>
                <a:cubicBezTo>
                  <a:pt x="12446" y="217700"/>
                  <a:pt x="2074" y="207328"/>
                  <a:pt x="2074" y="194534"/>
                </a:cubicBezTo>
                <a:cubicBezTo>
                  <a:pt x="2074" y="181740"/>
                  <a:pt x="12446" y="171368"/>
                  <a:pt x="25240" y="171368"/>
                </a:cubicBezTo>
                <a:close/>
                <a:moveTo>
                  <a:pt x="379441" y="171368"/>
                </a:moveTo>
                <a:cubicBezTo>
                  <a:pt x="392237" y="171368"/>
                  <a:pt x="402607" y="181740"/>
                  <a:pt x="402607" y="194534"/>
                </a:cubicBezTo>
                <a:cubicBezTo>
                  <a:pt x="402607" y="207328"/>
                  <a:pt x="392237" y="217700"/>
                  <a:pt x="379441" y="217700"/>
                </a:cubicBezTo>
                <a:cubicBezTo>
                  <a:pt x="366647" y="217700"/>
                  <a:pt x="356275" y="207328"/>
                  <a:pt x="356275" y="194534"/>
                </a:cubicBezTo>
                <a:cubicBezTo>
                  <a:pt x="356275" y="181740"/>
                  <a:pt x="366647" y="171368"/>
                  <a:pt x="379441" y="171368"/>
                </a:cubicBezTo>
                <a:close/>
                <a:moveTo>
                  <a:pt x="202338" y="171368"/>
                </a:moveTo>
                <a:cubicBezTo>
                  <a:pt x="215132" y="171368"/>
                  <a:pt x="225504" y="181740"/>
                  <a:pt x="225504" y="194534"/>
                </a:cubicBezTo>
                <a:cubicBezTo>
                  <a:pt x="225504" y="207328"/>
                  <a:pt x="215132" y="217700"/>
                  <a:pt x="202338" y="217700"/>
                </a:cubicBezTo>
                <a:cubicBezTo>
                  <a:pt x="189544" y="217700"/>
                  <a:pt x="179172" y="207328"/>
                  <a:pt x="179172" y="194534"/>
                </a:cubicBezTo>
                <a:cubicBezTo>
                  <a:pt x="179172" y="181740"/>
                  <a:pt x="189544" y="171368"/>
                  <a:pt x="202338" y="171368"/>
                </a:cubicBezTo>
                <a:close/>
                <a:moveTo>
                  <a:pt x="733641" y="171368"/>
                </a:moveTo>
                <a:cubicBezTo>
                  <a:pt x="746436" y="171368"/>
                  <a:pt x="756808" y="181740"/>
                  <a:pt x="756808" y="194534"/>
                </a:cubicBezTo>
                <a:cubicBezTo>
                  <a:pt x="756808" y="207328"/>
                  <a:pt x="746436" y="217700"/>
                  <a:pt x="733641" y="217700"/>
                </a:cubicBezTo>
                <a:cubicBezTo>
                  <a:pt x="720847" y="217700"/>
                  <a:pt x="710475" y="207328"/>
                  <a:pt x="710475" y="194534"/>
                </a:cubicBezTo>
                <a:cubicBezTo>
                  <a:pt x="710475" y="181740"/>
                  <a:pt x="720847" y="171368"/>
                  <a:pt x="733641" y="171368"/>
                </a:cubicBezTo>
                <a:close/>
                <a:moveTo>
                  <a:pt x="556539" y="171368"/>
                </a:moveTo>
                <a:cubicBezTo>
                  <a:pt x="569333" y="171368"/>
                  <a:pt x="579705" y="181740"/>
                  <a:pt x="579705" y="194534"/>
                </a:cubicBezTo>
                <a:cubicBezTo>
                  <a:pt x="579705" y="207328"/>
                  <a:pt x="569333" y="217700"/>
                  <a:pt x="556539" y="217700"/>
                </a:cubicBezTo>
                <a:cubicBezTo>
                  <a:pt x="543744" y="217700"/>
                  <a:pt x="533372" y="207328"/>
                  <a:pt x="533372" y="194534"/>
                </a:cubicBezTo>
                <a:cubicBezTo>
                  <a:pt x="533372" y="181740"/>
                  <a:pt x="543744" y="171368"/>
                  <a:pt x="556539" y="171368"/>
                </a:cubicBezTo>
                <a:close/>
                <a:moveTo>
                  <a:pt x="910739" y="171368"/>
                </a:moveTo>
                <a:cubicBezTo>
                  <a:pt x="923533" y="171368"/>
                  <a:pt x="933902" y="181740"/>
                  <a:pt x="933902" y="194534"/>
                </a:cubicBezTo>
                <a:cubicBezTo>
                  <a:pt x="933902" y="207328"/>
                  <a:pt x="923533" y="217700"/>
                  <a:pt x="910739" y="217700"/>
                </a:cubicBezTo>
                <a:cubicBezTo>
                  <a:pt x="897940" y="217700"/>
                  <a:pt x="887573" y="207328"/>
                  <a:pt x="887573" y="194534"/>
                </a:cubicBezTo>
                <a:cubicBezTo>
                  <a:pt x="887573" y="181740"/>
                  <a:pt x="897940" y="171368"/>
                  <a:pt x="910739" y="171368"/>
                </a:cubicBezTo>
                <a:close/>
                <a:moveTo>
                  <a:pt x="1264931" y="171368"/>
                </a:moveTo>
                <a:cubicBezTo>
                  <a:pt x="1277725" y="171368"/>
                  <a:pt x="1288098" y="181740"/>
                  <a:pt x="1288098" y="194534"/>
                </a:cubicBezTo>
                <a:cubicBezTo>
                  <a:pt x="1288098" y="207328"/>
                  <a:pt x="1277725" y="217699"/>
                  <a:pt x="1264931" y="217699"/>
                </a:cubicBezTo>
                <a:cubicBezTo>
                  <a:pt x="1252136" y="217699"/>
                  <a:pt x="1241764" y="207328"/>
                  <a:pt x="1241764" y="194534"/>
                </a:cubicBezTo>
                <a:cubicBezTo>
                  <a:pt x="1241764" y="181740"/>
                  <a:pt x="1252136" y="171368"/>
                  <a:pt x="1264931" y="171368"/>
                </a:cubicBezTo>
                <a:close/>
                <a:moveTo>
                  <a:pt x="1087840" y="171368"/>
                </a:moveTo>
                <a:cubicBezTo>
                  <a:pt x="1100636" y="171368"/>
                  <a:pt x="1111008" y="181740"/>
                  <a:pt x="1111008" y="194534"/>
                </a:cubicBezTo>
                <a:cubicBezTo>
                  <a:pt x="1111008" y="207328"/>
                  <a:pt x="1100636" y="217700"/>
                  <a:pt x="1087840" y="217700"/>
                </a:cubicBezTo>
                <a:cubicBezTo>
                  <a:pt x="1075042" y="217700"/>
                  <a:pt x="1064669" y="207328"/>
                  <a:pt x="1064669" y="194534"/>
                </a:cubicBezTo>
                <a:cubicBezTo>
                  <a:pt x="1064669" y="181740"/>
                  <a:pt x="1075042" y="171368"/>
                  <a:pt x="1087840" y="171368"/>
                </a:cubicBezTo>
                <a:close/>
                <a:moveTo>
                  <a:pt x="1442030" y="171368"/>
                </a:moveTo>
                <a:cubicBezTo>
                  <a:pt x="1454825" y="171368"/>
                  <a:pt x="1465195" y="181740"/>
                  <a:pt x="1465195" y="194534"/>
                </a:cubicBezTo>
                <a:cubicBezTo>
                  <a:pt x="1465195" y="207328"/>
                  <a:pt x="1454825" y="217699"/>
                  <a:pt x="1442030" y="217699"/>
                </a:cubicBezTo>
                <a:cubicBezTo>
                  <a:pt x="1429236" y="217699"/>
                  <a:pt x="1418865" y="207328"/>
                  <a:pt x="1418865" y="194534"/>
                </a:cubicBezTo>
                <a:cubicBezTo>
                  <a:pt x="1418865" y="181740"/>
                  <a:pt x="1429236" y="171368"/>
                  <a:pt x="1442030" y="171368"/>
                </a:cubicBezTo>
                <a:close/>
                <a:moveTo>
                  <a:pt x="1619116" y="171368"/>
                </a:moveTo>
                <a:cubicBezTo>
                  <a:pt x="1631916" y="171368"/>
                  <a:pt x="1642290" y="181740"/>
                  <a:pt x="1642290" y="194533"/>
                </a:cubicBezTo>
                <a:cubicBezTo>
                  <a:pt x="1642290" y="207327"/>
                  <a:pt x="1631916" y="217699"/>
                  <a:pt x="1619116" y="217699"/>
                </a:cubicBezTo>
                <a:cubicBezTo>
                  <a:pt x="1606319" y="217699"/>
                  <a:pt x="1595945" y="207327"/>
                  <a:pt x="1595945" y="194533"/>
                </a:cubicBezTo>
                <a:cubicBezTo>
                  <a:pt x="1595945" y="181740"/>
                  <a:pt x="1606319" y="171368"/>
                  <a:pt x="1619116" y="171368"/>
                </a:cubicBezTo>
                <a:close/>
                <a:moveTo>
                  <a:pt x="1793622" y="171363"/>
                </a:moveTo>
                <a:cubicBezTo>
                  <a:pt x="1806416" y="171363"/>
                  <a:pt x="1816788" y="181735"/>
                  <a:pt x="1816788" y="194529"/>
                </a:cubicBezTo>
                <a:cubicBezTo>
                  <a:pt x="1816788" y="207323"/>
                  <a:pt x="1806416" y="217695"/>
                  <a:pt x="1793622" y="217695"/>
                </a:cubicBezTo>
                <a:cubicBezTo>
                  <a:pt x="1780828" y="217695"/>
                  <a:pt x="1770456" y="207323"/>
                  <a:pt x="1770456" y="194529"/>
                </a:cubicBezTo>
                <a:cubicBezTo>
                  <a:pt x="1770456" y="181735"/>
                  <a:pt x="1780828" y="171363"/>
                  <a:pt x="1793622" y="171363"/>
                </a:cubicBezTo>
                <a:close/>
                <a:moveTo>
                  <a:pt x="2147820" y="171363"/>
                </a:moveTo>
                <a:cubicBezTo>
                  <a:pt x="2160614" y="171363"/>
                  <a:pt x="2170986" y="181735"/>
                  <a:pt x="2170986" y="194529"/>
                </a:cubicBezTo>
                <a:cubicBezTo>
                  <a:pt x="2170986" y="207323"/>
                  <a:pt x="2160614" y="217695"/>
                  <a:pt x="2147820" y="217695"/>
                </a:cubicBezTo>
                <a:cubicBezTo>
                  <a:pt x="2135026" y="217695"/>
                  <a:pt x="2124654" y="207323"/>
                  <a:pt x="2124654" y="194529"/>
                </a:cubicBezTo>
                <a:cubicBezTo>
                  <a:pt x="2124654" y="181735"/>
                  <a:pt x="2135026" y="171363"/>
                  <a:pt x="2147820" y="171363"/>
                </a:cubicBezTo>
                <a:close/>
                <a:moveTo>
                  <a:pt x="1970721" y="171363"/>
                </a:moveTo>
                <a:cubicBezTo>
                  <a:pt x="1983515" y="171363"/>
                  <a:pt x="1993887" y="181735"/>
                  <a:pt x="1993887" y="194529"/>
                </a:cubicBezTo>
                <a:cubicBezTo>
                  <a:pt x="1993887" y="207323"/>
                  <a:pt x="1983515" y="217695"/>
                  <a:pt x="1970721" y="217695"/>
                </a:cubicBezTo>
                <a:cubicBezTo>
                  <a:pt x="1957927" y="217695"/>
                  <a:pt x="1947555" y="207323"/>
                  <a:pt x="1947555" y="194529"/>
                </a:cubicBezTo>
                <a:cubicBezTo>
                  <a:pt x="1947555" y="181735"/>
                  <a:pt x="1957927" y="171363"/>
                  <a:pt x="1970721" y="171363"/>
                </a:cubicBezTo>
                <a:close/>
                <a:moveTo>
                  <a:pt x="2324919" y="171363"/>
                </a:moveTo>
                <a:cubicBezTo>
                  <a:pt x="2337713" y="171363"/>
                  <a:pt x="2348085" y="181735"/>
                  <a:pt x="2348085" y="194529"/>
                </a:cubicBezTo>
                <a:cubicBezTo>
                  <a:pt x="2348085" y="207323"/>
                  <a:pt x="2337713" y="217695"/>
                  <a:pt x="2324919" y="217695"/>
                </a:cubicBezTo>
                <a:cubicBezTo>
                  <a:pt x="2312125" y="217695"/>
                  <a:pt x="2301753" y="207323"/>
                  <a:pt x="2301753" y="194529"/>
                </a:cubicBezTo>
                <a:cubicBezTo>
                  <a:pt x="2301753" y="181735"/>
                  <a:pt x="2312125" y="171363"/>
                  <a:pt x="2324919" y="171363"/>
                </a:cubicBezTo>
                <a:close/>
                <a:moveTo>
                  <a:pt x="2502018" y="171363"/>
                </a:moveTo>
                <a:cubicBezTo>
                  <a:pt x="2514812" y="171363"/>
                  <a:pt x="2525184" y="181735"/>
                  <a:pt x="2525184" y="194529"/>
                </a:cubicBezTo>
                <a:cubicBezTo>
                  <a:pt x="2525184" y="207323"/>
                  <a:pt x="2514812" y="217695"/>
                  <a:pt x="2502018" y="217695"/>
                </a:cubicBezTo>
                <a:cubicBezTo>
                  <a:pt x="2489224" y="217695"/>
                  <a:pt x="2478852" y="207323"/>
                  <a:pt x="2478852" y="194529"/>
                </a:cubicBezTo>
                <a:cubicBezTo>
                  <a:pt x="2478852" y="181735"/>
                  <a:pt x="2489224" y="171363"/>
                  <a:pt x="2502018" y="171363"/>
                </a:cubicBezTo>
                <a:close/>
                <a:moveTo>
                  <a:pt x="2679117" y="171363"/>
                </a:moveTo>
                <a:cubicBezTo>
                  <a:pt x="2691911" y="171363"/>
                  <a:pt x="2702283" y="181735"/>
                  <a:pt x="2702283" y="194529"/>
                </a:cubicBezTo>
                <a:cubicBezTo>
                  <a:pt x="2702283" y="207323"/>
                  <a:pt x="2691911" y="217695"/>
                  <a:pt x="2679117" y="217695"/>
                </a:cubicBezTo>
                <a:cubicBezTo>
                  <a:pt x="2666323" y="217695"/>
                  <a:pt x="2655951" y="207323"/>
                  <a:pt x="2655951" y="194529"/>
                </a:cubicBezTo>
                <a:cubicBezTo>
                  <a:pt x="2655951" y="181735"/>
                  <a:pt x="2666323" y="171363"/>
                  <a:pt x="2679117" y="171363"/>
                </a:cubicBezTo>
                <a:close/>
                <a:moveTo>
                  <a:pt x="2856216" y="171363"/>
                </a:moveTo>
                <a:cubicBezTo>
                  <a:pt x="2869010" y="171363"/>
                  <a:pt x="2879382" y="181735"/>
                  <a:pt x="2879382" y="194529"/>
                </a:cubicBezTo>
                <a:cubicBezTo>
                  <a:pt x="2879382" y="207323"/>
                  <a:pt x="2869010" y="217695"/>
                  <a:pt x="2856216" y="217695"/>
                </a:cubicBezTo>
                <a:cubicBezTo>
                  <a:pt x="2843422" y="217695"/>
                  <a:pt x="2833050" y="207323"/>
                  <a:pt x="2833050" y="194529"/>
                </a:cubicBezTo>
                <a:cubicBezTo>
                  <a:pt x="2833050" y="181735"/>
                  <a:pt x="2843422" y="171363"/>
                  <a:pt x="2856216" y="171363"/>
                </a:cubicBezTo>
                <a:close/>
                <a:moveTo>
                  <a:pt x="3033314" y="171363"/>
                </a:moveTo>
                <a:cubicBezTo>
                  <a:pt x="3046108" y="171363"/>
                  <a:pt x="3056480" y="181735"/>
                  <a:pt x="3056480" y="194529"/>
                </a:cubicBezTo>
                <a:cubicBezTo>
                  <a:pt x="3056480" y="207323"/>
                  <a:pt x="3046108" y="217695"/>
                  <a:pt x="3033314" y="217695"/>
                </a:cubicBezTo>
                <a:cubicBezTo>
                  <a:pt x="3020520" y="217695"/>
                  <a:pt x="3010148" y="207323"/>
                  <a:pt x="3010148" y="194529"/>
                </a:cubicBezTo>
                <a:cubicBezTo>
                  <a:pt x="3010148" y="181735"/>
                  <a:pt x="3020520" y="171363"/>
                  <a:pt x="3033314" y="171363"/>
                </a:cubicBezTo>
                <a:close/>
                <a:moveTo>
                  <a:pt x="3210413" y="171363"/>
                </a:moveTo>
                <a:cubicBezTo>
                  <a:pt x="3223207" y="171363"/>
                  <a:pt x="3233579" y="181735"/>
                  <a:pt x="3233579" y="194529"/>
                </a:cubicBezTo>
                <a:cubicBezTo>
                  <a:pt x="3233579" y="207323"/>
                  <a:pt x="3223207" y="217695"/>
                  <a:pt x="3210413" y="217695"/>
                </a:cubicBezTo>
                <a:cubicBezTo>
                  <a:pt x="3197619" y="217695"/>
                  <a:pt x="3187247" y="207323"/>
                  <a:pt x="3187247" y="194529"/>
                </a:cubicBezTo>
                <a:cubicBezTo>
                  <a:pt x="3187247" y="181735"/>
                  <a:pt x="3197619" y="171363"/>
                  <a:pt x="3210413" y="171363"/>
                </a:cubicBezTo>
                <a:close/>
                <a:moveTo>
                  <a:pt x="3387508" y="171363"/>
                </a:moveTo>
                <a:cubicBezTo>
                  <a:pt x="3400302" y="171363"/>
                  <a:pt x="3410674" y="181735"/>
                  <a:pt x="3410674" y="194529"/>
                </a:cubicBezTo>
                <a:cubicBezTo>
                  <a:pt x="3410674" y="207323"/>
                  <a:pt x="3400302" y="217695"/>
                  <a:pt x="3387508" y="217695"/>
                </a:cubicBezTo>
                <a:cubicBezTo>
                  <a:pt x="3374714" y="217695"/>
                  <a:pt x="3364342" y="207323"/>
                  <a:pt x="3364342" y="194529"/>
                </a:cubicBezTo>
                <a:cubicBezTo>
                  <a:pt x="3364342" y="181735"/>
                  <a:pt x="3374714" y="171363"/>
                  <a:pt x="3387508" y="171363"/>
                </a:cubicBezTo>
                <a:close/>
                <a:moveTo>
                  <a:pt x="27306" y="5"/>
                </a:moveTo>
                <a:cubicBezTo>
                  <a:pt x="40100" y="5"/>
                  <a:pt x="50472" y="10377"/>
                  <a:pt x="50472" y="23171"/>
                </a:cubicBezTo>
                <a:cubicBezTo>
                  <a:pt x="50472" y="35965"/>
                  <a:pt x="40100" y="46337"/>
                  <a:pt x="27306" y="46337"/>
                </a:cubicBezTo>
                <a:cubicBezTo>
                  <a:pt x="14512" y="46337"/>
                  <a:pt x="4140" y="35965"/>
                  <a:pt x="4140" y="23171"/>
                </a:cubicBezTo>
                <a:cubicBezTo>
                  <a:pt x="4140" y="10377"/>
                  <a:pt x="14512" y="5"/>
                  <a:pt x="27306" y="5"/>
                </a:cubicBezTo>
                <a:close/>
                <a:moveTo>
                  <a:pt x="204404" y="5"/>
                </a:moveTo>
                <a:cubicBezTo>
                  <a:pt x="217198" y="5"/>
                  <a:pt x="227570" y="10377"/>
                  <a:pt x="227570" y="23171"/>
                </a:cubicBezTo>
                <a:cubicBezTo>
                  <a:pt x="227570" y="35965"/>
                  <a:pt x="217198" y="46337"/>
                  <a:pt x="204404" y="46337"/>
                </a:cubicBezTo>
                <a:cubicBezTo>
                  <a:pt x="191610" y="46337"/>
                  <a:pt x="181238" y="35965"/>
                  <a:pt x="181238" y="23171"/>
                </a:cubicBezTo>
                <a:cubicBezTo>
                  <a:pt x="181238" y="10377"/>
                  <a:pt x="191610" y="5"/>
                  <a:pt x="204404" y="5"/>
                </a:cubicBezTo>
                <a:close/>
                <a:moveTo>
                  <a:pt x="381506" y="5"/>
                </a:moveTo>
                <a:cubicBezTo>
                  <a:pt x="394301" y="5"/>
                  <a:pt x="404671" y="10377"/>
                  <a:pt x="404671" y="23171"/>
                </a:cubicBezTo>
                <a:cubicBezTo>
                  <a:pt x="404671" y="35965"/>
                  <a:pt x="394301" y="46337"/>
                  <a:pt x="381506" y="46337"/>
                </a:cubicBezTo>
                <a:cubicBezTo>
                  <a:pt x="368712" y="46337"/>
                  <a:pt x="358339" y="35965"/>
                  <a:pt x="358339" y="23171"/>
                </a:cubicBezTo>
                <a:cubicBezTo>
                  <a:pt x="358339" y="10377"/>
                  <a:pt x="368712" y="5"/>
                  <a:pt x="381506" y="5"/>
                </a:cubicBezTo>
                <a:close/>
                <a:moveTo>
                  <a:pt x="558603" y="5"/>
                </a:moveTo>
                <a:cubicBezTo>
                  <a:pt x="571397" y="5"/>
                  <a:pt x="581770" y="10377"/>
                  <a:pt x="581770" y="23171"/>
                </a:cubicBezTo>
                <a:cubicBezTo>
                  <a:pt x="581770" y="35965"/>
                  <a:pt x="571397" y="46337"/>
                  <a:pt x="558603" y="46337"/>
                </a:cubicBezTo>
                <a:cubicBezTo>
                  <a:pt x="545809" y="46337"/>
                  <a:pt x="535438" y="35965"/>
                  <a:pt x="535438" y="23171"/>
                </a:cubicBezTo>
                <a:cubicBezTo>
                  <a:pt x="535438" y="10377"/>
                  <a:pt x="545809" y="5"/>
                  <a:pt x="558603" y="5"/>
                </a:cubicBezTo>
                <a:close/>
                <a:moveTo>
                  <a:pt x="735706" y="5"/>
                </a:moveTo>
                <a:cubicBezTo>
                  <a:pt x="748500" y="5"/>
                  <a:pt x="758872" y="10377"/>
                  <a:pt x="758872" y="23171"/>
                </a:cubicBezTo>
                <a:cubicBezTo>
                  <a:pt x="758872" y="35965"/>
                  <a:pt x="748500" y="46337"/>
                  <a:pt x="735706" y="46337"/>
                </a:cubicBezTo>
                <a:cubicBezTo>
                  <a:pt x="722912" y="46337"/>
                  <a:pt x="712539" y="35965"/>
                  <a:pt x="712539" y="23171"/>
                </a:cubicBezTo>
                <a:cubicBezTo>
                  <a:pt x="712539" y="10377"/>
                  <a:pt x="722912" y="5"/>
                  <a:pt x="735706" y="5"/>
                </a:cubicBezTo>
                <a:close/>
                <a:moveTo>
                  <a:pt x="912804" y="5"/>
                </a:moveTo>
                <a:cubicBezTo>
                  <a:pt x="925595" y="5"/>
                  <a:pt x="935967" y="10377"/>
                  <a:pt x="935967" y="23171"/>
                </a:cubicBezTo>
                <a:cubicBezTo>
                  <a:pt x="935967" y="35965"/>
                  <a:pt x="925595" y="46337"/>
                  <a:pt x="912804" y="46337"/>
                </a:cubicBezTo>
                <a:cubicBezTo>
                  <a:pt x="900003" y="46337"/>
                  <a:pt x="889637" y="35965"/>
                  <a:pt x="889637" y="23171"/>
                </a:cubicBezTo>
                <a:cubicBezTo>
                  <a:pt x="889637" y="10377"/>
                  <a:pt x="900003" y="5"/>
                  <a:pt x="912804" y="5"/>
                </a:cubicBezTo>
                <a:close/>
                <a:moveTo>
                  <a:pt x="1089905" y="5"/>
                </a:moveTo>
                <a:cubicBezTo>
                  <a:pt x="1102702" y="5"/>
                  <a:pt x="1113073" y="10377"/>
                  <a:pt x="1113073" y="23171"/>
                </a:cubicBezTo>
                <a:cubicBezTo>
                  <a:pt x="1113073" y="35965"/>
                  <a:pt x="1102702" y="46337"/>
                  <a:pt x="1089905" y="46337"/>
                </a:cubicBezTo>
                <a:cubicBezTo>
                  <a:pt x="1077108" y="46337"/>
                  <a:pt x="1066735" y="35965"/>
                  <a:pt x="1066735" y="23171"/>
                </a:cubicBezTo>
                <a:cubicBezTo>
                  <a:pt x="1066735" y="10377"/>
                  <a:pt x="1077108" y="5"/>
                  <a:pt x="1089905" y="5"/>
                </a:cubicBezTo>
                <a:close/>
                <a:moveTo>
                  <a:pt x="1266997" y="5"/>
                </a:moveTo>
                <a:cubicBezTo>
                  <a:pt x="1279791" y="5"/>
                  <a:pt x="1290163" y="10377"/>
                  <a:pt x="1290163" y="23171"/>
                </a:cubicBezTo>
                <a:cubicBezTo>
                  <a:pt x="1290163" y="35965"/>
                  <a:pt x="1279791" y="46337"/>
                  <a:pt x="1266997" y="46337"/>
                </a:cubicBezTo>
                <a:cubicBezTo>
                  <a:pt x="1254201" y="46337"/>
                  <a:pt x="1243831" y="35965"/>
                  <a:pt x="1243831" y="23171"/>
                </a:cubicBezTo>
                <a:cubicBezTo>
                  <a:pt x="1243831" y="10377"/>
                  <a:pt x="1254201" y="5"/>
                  <a:pt x="1266997" y="5"/>
                </a:cubicBezTo>
                <a:close/>
                <a:moveTo>
                  <a:pt x="1444095" y="5"/>
                </a:moveTo>
                <a:cubicBezTo>
                  <a:pt x="1456890" y="5"/>
                  <a:pt x="1467259" y="10377"/>
                  <a:pt x="1467259" y="23171"/>
                </a:cubicBezTo>
                <a:cubicBezTo>
                  <a:pt x="1467259" y="35965"/>
                  <a:pt x="1456890" y="46337"/>
                  <a:pt x="1444095" y="46337"/>
                </a:cubicBezTo>
                <a:cubicBezTo>
                  <a:pt x="1431303" y="46337"/>
                  <a:pt x="1420930" y="35965"/>
                  <a:pt x="1420930" y="23171"/>
                </a:cubicBezTo>
                <a:cubicBezTo>
                  <a:pt x="1420930" y="10377"/>
                  <a:pt x="1431303" y="5"/>
                  <a:pt x="1444095" y="5"/>
                </a:cubicBezTo>
                <a:close/>
                <a:moveTo>
                  <a:pt x="1621182" y="5"/>
                </a:moveTo>
                <a:cubicBezTo>
                  <a:pt x="1633981" y="5"/>
                  <a:pt x="1644355" y="10377"/>
                  <a:pt x="1644355" y="23171"/>
                </a:cubicBezTo>
                <a:cubicBezTo>
                  <a:pt x="1644355" y="35965"/>
                  <a:pt x="1633981" y="46337"/>
                  <a:pt x="1621182" y="46337"/>
                </a:cubicBezTo>
                <a:cubicBezTo>
                  <a:pt x="1608385" y="46337"/>
                  <a:pt x="1598010" y="35965"/>
                  <a:pt x="1598010" y="23171"/>
                </a:cubicBezTo>
                <a:cubicBezTo>
                  <a:pt x="1598010" y="10377"/>
                  <a:pt x="1608385" y="5"/>
                  <a:pt x="1621182" y="5"/>
                </a:cubicBezTo>
                <a:close/>
                <a:moveTo>
                  <a:pt x="1795687" y="1"/>
                </a:moveTo>
                <a:cubicBezTo>
                  <a:pt x="1808481" y="1"/>
                  <a:pt x="1818853" y="10372"/>
                  <a:pt x="1818853" y="23166"/>
                </a:cubicBezTo>
                <a:cubicBezTo>
                  <a:pt x="1818853" y="35960"/>
                  <a:pt x="1808481" y="46332"/>
                  <a:pt x="1795687" y="46332"/>
                </a:cubicBezTo>
                <a:cubicBezTo>
                  <a:pt x="1782893" y="46332"/>
                  <a:pt x="1772521" y="35960"/>
                  <a:pt x="1772521" y="23166"/>
                </a:cubicBezTo>
                <a:cubicBezTo>
                  <a:pt x="1772521" y="10372"/>
                  <a:pt x="1782893" y="1"/>
                  <a:pt x="1795687" y="1"/>
                </a:cubicBezTo>
                <a:close/>
                <a:moveTo>
                  <a:pt x="1972786" y="1"/>
                </a:moveTo>
                <a:cubicBezTo>
                  <a:pt x="1985580" y="1"/>
                  <a:pt x="1995952" y="10372"/>
                  <a:pt x="1995952" y="23166"/>
                </a:cubicBezTo>
                <a:cubicBezTo>
                  <a:pt x="1995952" y="35960"/>
                  <a:pt x="1985580" y="46332"/>
                  <a:pt x="1972786" y="46332"/>
                </a:cubicBezTo>
                <a:cubicBezTo>
                  <a:pt x="1959992" y="46332"/>
                  <a:pt x="1949620" y="35960"/>
                  <a:pt x="1949620" y="23166"/>
                </a:cubicBezTo>
                <a:cubicBezTo>
                  <a:pt x="1949620" y="10372"/>
                  <a:pt x="1959992" y="1"/>
                  <a:pt x="1972786" y="1"/>
                </a:cubicBezTo>
                <a:close/>
                <a:moveTo>
                  <a:pt x="2149884" y="0"/>
                </a:moveTo>
                <a:cubicBezTo>
                  <a:pt x="2162678" y="0"/>
                  <a:pt x="2173050" y="10372"/>
                  <a:pt x="2173050" y="23166"/>
                </a:cubicBezTo>
                <a:cubicBezTo>
                  <a:pt x="2173050" y="35960"/>
                  <a:pt x="2162678" y="46332"/>
                  <a:pt x="2149884" y="46332"/>
                </a:cubicBezTo>
                <a:cubicBezTo>
                  <a:pt x="2137090" y="46332"/>
                  <a:pt x="2126718" y="35960"/>
                  <a:pt x="2126718" y="23166"/>
                </a:cubicBezTo>
                <a:cubicBezTo>
                  <a:pt x="2126718" y="10372"/>
                  <a:pt x="2137090" y="0"/>
                  <a:pt x="2149884" y="0"/>
                </a:cubicBezTo>
                <a:close/>
                <a:moveTo>
                  <a:pt x="2326983" y="0"/>
                </a:moveTo>
                <a:cubicBezTo>
                  <a:pt x="2339777" y="0"/>
                  <a:pt x="2350149" y="10372"/>
                  <a:pt x="2350149" y="23166"/>
                </a:cubicBezTo>
                <a:cubicBezTo>
                  <a:pt x="2350149" y="35960"/>
                  <a:pt x="2339777" y="46332"/>
                  <a:pt x="2326983" y="46332"/>
                </a:cubicBezTo>
                <a:cubicBezTo>
                  <a:pt x="2314189" y="46332"/>
                  <a:pt x="2303817" y="35960"/>
                  <a:pt x="2303817" y="23166"/>
                </a:cubicBezTo>
                <a:cubicBezTo>
                  <a:pt x="2303817" y="10372"/>
                  <a:pt x="2314189" y="0"/>
                  <a:pt x="2326983" y="0"/>
                </a:cubicBezTo>
                <a:close/>
                <a:moveTo>
                  <a:pt x="2504082" y="0"/>
                </a:moveTo>
                <a:cubicBezTo>
                  <a:pt x="2516876" y="0"/>
                  <a:pt x="2527248" y="10372"/>
                  <a:pt x="2527248" y="23166"/>
                </a:cubicBezTo>
                <a:cubicBezTo>
                  <a:pt x="2527248" y="35960"/>
                  <a:pt x="2516876" y="46332"/>
                  <a:pt x="2504082" y="46332"/>
                </a:cubicBezTo>
                <a:cubicBezTo>
                  <a:pt x="2491288" y="46332"/>
                  <a:pt x="2480916" y="35960"/>
                  <a:pt x="2480916" y="23166"/>
                </a:cubicBezTo>
                <a:cubicBezTo>
                  <a:pt x="2480916" y="10372"/>
                  <a:pt x="2491288" y="0"/>
                  <a:pt x="2504082" y="0"/>
                </a:cubicBezTo>
                <a:close/>
                <a:moveTo>
                  <a:pt x="2681181" y="0"/>
                </a:moveTo>
                <a:cubicBezTo>
                  <a:pt x="2693975" y="0"/>
                  <a:pt x="2704347" y="10372"/>
                  <a:pt x="2704347" y="23166"/>
                </a:cubicBezTo>
                <a:cubicBezTo>
                  <a:pt x="2704347" y="35960"/>
                  <a:pt x="2693975" y="46332"/>
                  <a:pt x="2681181" y="46332"/>
                </a:cubicBezTo>
                <a:cubicBezTo>
                  <a:pt x="2668387" y="46332"/>
                  <a:pt x="2658015" y="35960"/>
                  <a:pt x="2658015" y="23166"/>
                </a:cubicBezTo>
                <a:cubicBezTo>
                  <a:pt x="2658015" y="10372"/>
                  <a:pt x="2668387" y="0"/>
                  <a:pt x="2681181" y="0"/>
                </a:cubicBezTo>
                <a:close/>
                <a:moveTo>
                  <a:pt x="2858280" y="0"/>
                </a:moveTo>
                <a:cubicBezTo>
                  <a:pt x="2871074" y="0"/>
                  <a:pt x="2881446" y="10372"/>
                  <a:pt x="2881446" y="23166"/>
                </a:cubicBezTo>
                <a:cubicBezTo>
                  <a:pt x="2881446" y="35960"/>
                  <a:pt x="2871074" y="46332"/>
                  <a:pt x="2858280" y="46332"/>
                </a:cubicBezTo>
                <a:cubicBezTo>
                  <a:pt x="2845486" y="46332"/>
                  <a:pt x="2835114" y="35960"/>
                  <a:pt x="2835114" y="23166"/>
                </a:cubicBezTo>
                <a:cubicBezTo>
                  <a:pt x="2835114" y="10372"/>
                  <a:pt x="2845486" y="0"/>
                  <a:pt x="2858280" y="0"/>
                </a:cubicBezTo>
                <a:close/>
                <a:moveTo>
                  <a:pt x="3035379" y="0"/>
                </a:moveTo>
                <a:cubicBezTo>
                  <a:pt x="3048173" y="0"/>
                  <a:pt x="3058545" y="10372"/>
                  <a:pt x="3058545" y="23166"/>
                </a:cubicBezTo>
                <a:cubicBezTo>
                  <a:pt x="3058545" y="35960"/>
                  <a:pt x="3048173" y="46332"/>
                  <a:pt x="3035379" y="46332"/>
                </a:cubicBezTo>
                <a:cubicBezTo>
                  <a:pt x="3022585" y="46332"/>
                  <a:pt x="3012213" y="35960"/>
                  <a:pt x="3012213" y="23166"/>
                </a:cubicBezTo>
                <a:cubicBezTo>
                  <a:pt x="3012213" y="10372"/>
                  <a:pt x="3022585" y="0"/>
                  <a:pt x="3035379" y="0"/>
                </a:cubicBezTo>
                <a:close/>
                <a:moveTo>
                  <a:pt x="3212478" y="0"/>
                </a:moveTo>
                <a:cubicBezTo>
                  <a:pt x="3225272" y="0"/>
                  <a:pt x="3235644" y="10372"/>
                  <a:pt x="3235644" y="23166"/>
                </a:cubicBezTo>
                <a:cubicBezTo>
                  <a:pt x="3235644" y="35960"/>
                  <a:pt x="3225272" y="46332"/>
                  <a:pt x="3212478" y="46332"/>
                </a:cubicBezTo>
                <a:cubicBezTo>
                  <a:pt x="3199684" y="46332"/>
                  <a:pt x="3189312" y="35960"/>
                  <a:pt x="3189312" y="23166"/>
                </a:cubicBezTo>
                <a:cubicBezTo>
                  <a:pt x="3189312" y="10372"/>
                  <a:pt x="3199684" y="0"/>
                  <a:pt x="3212478" y="0"/>
                </a:cubicBezTo>
                <a:close/>
                <a:moveTo>
                  <a:pt x="3389573" y="0"/>
                </a:moveTo>
                <a:cubicBezTo>
                  <a:pt x="3402367" y="0"/>
                  <a:pt x="3412739" y="10372"/>
                  <a:pt x="3412739" y="23166"/>
                </a:cubicBezTo>
                <a:cubicBezTo>
                  <a:pt x="3412739" y="35960"/>
                  <a:pt x="3402367" y="46332"/>
                  <a:pt x="3389573" y="46332"/>
                </a:cubicBezTo>
                <a:cubicBezTo>
                  <a:pt x="3376779" y="46332"/>
                  <a:pt x="3366407" y="35960"/>
                  <a:pt x="3366407" y="23166"/>
                </a:cubicBezTo>
                <a:cubicBezTo>
                  <a:pt x="3366407" y="10372"/>
                  <a:pt x="3376779" y="0"/>
                  <a:pt x="3389573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6FA4F2A-56B5-4A25-D060-0E744041161E}"/>
              </a:ext>
            </a:extLst>
          </p:cNvPr>
          <p:cNvSpPr/>
          <p:nvPr userDrawn="1"/>
        </p:nvSpPr>
        <p:spPr>
          <a:xfrm>
            <a:off x="1321119" y="6275121"/>
            <a:ext cx="3498400" cy="177263"/>
          </a:xfrm>
          <a:custGeom>
            <a:avLst/>
            <a:gdLst>
              <a:gd name="connsiteX0" fmla="*/ 0 w 9670473"/>
              <a:gd name="connsiteY0" fmla="*/ 453146 h 462397"/>
              <a:gd name="connsiteX1" fmla="*/ 655782 w 9670473"/>
              <a:gd name="connsiteY1" fmla="*/ 564 h 462397"/>
              <a:gd name="connsiteX2" fmla="*/ 1256146 w 9670473"/>
              <a:gd name="connsiteY2" fmla="*/ 453146 h 462397"/>
              <a:gd name="connsiteX3" fmla="*/ 1810327 w 9670473"/>
              <a:gd name="connsiteY3" fmla="*/ 9801 h 462397"/>
              <a:gd name="connsiteX4" fmla="*/ 2281382 w 9670473"/>
              <a:gd name="connsiteY4" fmla="*/ 443910 h 462397"/>
              <a:gd name="connsiteX5" fmla="*/ 2817091 w 9670473"/>
              <a:gd name="connsiteY5" fmla="*/ 564 h 462397"/>
              <a:gd name="connsiteX6" fmla="*/ 3306618 w 9670473"/>
              <a:gd name="connsiteY6" fmla="*/ 453146 h 462397"/>
              <a:gd name="connsiteX7" fmla="*/ 3823855 w 9670473"/>
              <a:gd name="connsiteY7" fmla="*/ 564 h 462397"/>
              <a:gd name="connsiteX8" fmla="*/ 4378036 w 9670473"/>
              <a:gd name="connsiteY8" fmla="*/ 453146 h 462397"/>
              <a:gd name="connsiteX9" fmla="*/ 5033818 w 9670473"/>
              <a:gd name="connsiteY9" fmla="*/ 28273 h 462397"/>
              <a:gd name="connsiteX10" fmla="*/ 5597236 w 9670473"/>
              <a:gd name="connsiteY10" fmla="*/ 453146 h 462397"/>
              <a:gd name="connsiteX11" fmla="*/ 6225309 w 9670473"/>
              <a:gd name="connsiteY11" fmla="*/ 19037 h 462397"/>
              <a:gd name="connsiteX12" fmla="*/ 6899564 w 9670473"/>
              <a:gd name="connsiteY12" fmla="*/ 462382 h 462397"/>
              <a:gd name="connsiteX13" fmla="*/ 7499927 w 9670473"/>
              <a:gd name="connsiteY13" fmla="*/ 564 h 462397"/>
              <a:gd name="connsiteX14" fmla="*/ 8035636 w 9670473"/>
              <a:gd name="connsiteY14" fmla="*/ 360782 h 462397"/>
              <a:gd name="connsiteX15" fmla="*/ 8534400 w 9670473"/>
              <a:gd name="connsiteY15" fmla="*/ 46746 h 462397"/>
              <a:gd name="connsiteX16" fmla="*/ 8903855 w 9670473"/>
              <a:gd name="connsiteY16" fmla="*/ 323837 h 462397"/>
              <a:gd name="connsiteX17" fmla="*/ 9328727 w 9670473"/>
              <a:gd name="connsiteY17" fmla="*/ 92928 h 462397"/>
              <a:gd name="connsiteX18" fmla="*/ 9670473 w 9670473"/>
              <a:gd name="connsiteY18" fmla="*/ 286892 h 462397"/>
              <a:gd name="connsiteX0" fmla="*/ 0 w 9670473"/>
              <a:gd name="connsiteY0" fmla="*/ 453146 h 504702"/>
              <a:gd name="connsiteX1" fmla="*/ 655782 w 9670473"/>
              <a:gd name="connsiteY1" fmla="*/ 564 h 504702"/>
              <a:gd name="connsiteX2" fmla="*/ 1256146 w 9670473"/>
              <a:gd name="connsiteY2" fmla="*/ 453146 h 504702"/>
              <a:gd name="connsiteX3" fmla="*/ 2281382 w 9670473"/>
              <a:gd name="connsiteY3" fmla="*/ 443910 h 504702"/>
              <a:gd name="connsiteX4" fmla="*/ 2817091 w 9670473"/>
              <a:gd name="connsiteY4" fmla="*/ 564 h 504702"/>
              <a:gd name="connsiteX5" fmla="*/ 3306618 w 9670473"/>
              <a:gd name="connsiteY5" fmla="*/ 453146 h 504702"/>
              <a:gd name="connsiteX6" fmla="*/ 3823855 w 9670473"/>
              <a:gd name="connsiteY6" fmla="*/ 564 h 504702"/>
              <a:gd name="connsiteX7" fmla="*/ 4378036 w 9670473"/>
              <a:gd name="connsiteY7" fmla="*/ 453146 h 504702"/>
              <a:gd name="connsiteX8" fmla="*/ 5033818 w 9670473"/>
              <a:gd name="connsiteY8" fmla="*/ 28273 h 504702"/>
              <a:gd name="connsiteX9" fmla="*/ 5597236 w 9670473"/>
              <a:gd name="connsiteY9" fmla="*/ 453146 h 504702"/>
              <a:gd name="connsiteX10" fmla="*/ 6225309 w 9670473"/>
              <a:gd name="connsiteY10" fmla="*/ 19037 h 504702"/>
              <a:gd name="connsiteX11" fmla="*/ 6899564 w 9670473"/>
              <a:gd name="connsiteY11" fmla="*/ 462382 h 504702"/>
              <a:gd name="connsiteX12" fmla="*/ 7499927 w 9670473"/>
              <a:gd name="connsiteY12" fmla="*/ 564 h 504702"/>
              <a:gd name="connsiteX13" fmla="*/ 8035636 w 9670473"/>
              <a:gd name="connsiteY13" fmla="*/ 360782 h 504702"/>
              <a:gd name="connsiteX14" fmla="*/ 8534400 w 9670473"/>
              <a:gd name="connsiteY14" fmla="*/ 46746 h 504702"/>
              <a:gd name="connsiteX15" fmla="*/ 8903855 w 9670473"/>
              <a:gd name="connsiteY15" fmla="*/ 323837 h 504702"/>
              <a:gd name="connsiteX16" fmla="*/ 9328727 w 9670473"/>
              <a:gd name="connsiteY16" fmla="*/ 92928 h 504702"/>
              <a:gd name="connsiteX17" fmla="*/ 9670473 w 9670473"/>
              <a:gd name="connsiteY17" fmla="*/ 286892 h 504702"/>
              <a:gd name="connsiteX0" fmla="*/ 0 w 9670473"/>
              <a:gd name="connsiteY0" fmla="*/ 453146 h 462397"/>
              <a:gd name="connsiteX1" fmla="*/ 655782 w 9670473"/>
              <a:gd name="connsiteY1" fmla="*/ 564 h 462397"/>
              <a:gd name="connsiteX2" fmla="*/ 1256146 w 9670473"/>
              <a:gd name="connsiteY2" fmla="*/ 453146 h 462397"/>
              <a:gd name="connsiteX3" fmla="*/ 2817091 w 9670473"/>
              <a:gd name="connsiteY3" fmla="*/ 564 h 462397"/>
              <a:gd name="connsiteX4" fmla="*/ 3306618 w 9670473"/>
              <a:gd name="connsiteY4" fmla="*/ 453146 h 462397"/>
              <a:gd name="connsiteX5" fmla="*/ 3823855 w 9670473"/>
              <a:gd name="connsiteY5" fmla="*/ 564 h 462397"/>
              <a:gd name="connsiteX6" fmla="*/ 4378036 w 9670473"/>
              <a:gd name="connsiteY6" fmla="*/ 453146 h 462397"/>
              <a:gd name="connsiteX7" fmla="*/ 5033818 w 9670473"/>
              <a:gd name="connsiteY7" fmla="*/ 28273 h 462397"/>
              <a:gd name="connsiteX8" fmla="*/ 5597236 w 9670473"/>
              <a:gd name="connsiteY8" fmla="*/ 453146 h 462397"/>
              <a:gd name="connsiteX9" fmla="*/ 6225309 w 9670473"/>
              <a:gd name="connsiteY9" fmla="*/ 19037 h 462397"/>
              <a:gd name="connsiteX10" fmla="*/ 6899564 w 9670473"/>
              <a:gd name="connsiteY10" fmla="*/ 462382 h 462397"/>
              <a:gd name="connsiteX11" fmla="*/ 7499927 w 9670473"/>
              <a:gd name="connsiteY11" fmla="*/ 564 h 462397"/>
              <a:gd name="connsiteX12" fmla="*/ 8035636 w 9670473"/>
              <a:gd name="connsiteY12" fmla="*/ 360782 h 462397"/>
              <a:gd name="connsiteX13" fmla="*/ 8534400 w 9670473"/>
              <a:gd name="connsiteY13" fmla="*/ 46746 h 462397"/>
              <a:gd name="connsiteX14" fmla="*/ 8903855 w 9670473"/>
              <a:gd name="connsiteY14" fmla="*/ 323837 h 462397"/>
              <a:gd name="connsiteX15" fmla="*/ 9328727 w 9670473"/>
              <a:gd name="connsiteY15" fmla="*/ 92928 h 462397"/>
              <a:gd name="connsiteX16" fmla="*/ 9670473 w 9670473"/>
              <a:gd name="connsiteY16" fmla="*/ 286892 h 462397"/>
              <a:gd name="connsiteX0" fmla="*/ 0 w 9670473"/>
              <a:gd name="connsiteY0" fmla="*/ 453146 h 462397"/>
              <a:gd name="connsiteX1" fmla="*/ 655782 w 9670473"/>
              <a:gd name="connsiteY1" fmla="*/ 564 h 462397"/>
              <a:gd name="connsiteX2" fmla="*/ 1256146 w 9670473"/>
              <a:gd name="connsiteY2" fmla="*/ 453146 h 462397"/>
              <a:gd name="connsiteX3" fmla="*/ 2345681 w 9670473"/>
              <a:gd name="connsiteY3" fmla="*/ 59880 h 462397"/>
              <a:gd name="connsiteX4" fmla="*/ 3306618 w 9670473"/>
              <a:gd name="connsiteY4" fmla="*/ 453146 h 462397"/>
              <a:gd name="connsiteX5" fmla="*/ 3823855 w 9670473"/>
              <a:gd name="connsiteY5" fmla="*/ 564 h 462397"/>
              <a:gd name="connsiteX6" fmla="*/ 4378036 w 9670473"/>
              <a:gd name="connsiteY6" fmla="*/ 453146 h 462397"/>
              <a:gd name="connsiteX7" fmla="*/ 5033818 w 9670473"/>
              <a:gd name="connsiteY7" fmla="*/ 28273 h 462397"/>
              <a:gd name="connsiteX8" fmla="*/ 5597236 w 9670473"/>
              <a:gd name="connsiteY8" fmla="*/ 453146 h 462397"/>
              <a:gd name="connsiteX9" fmla="*/ 6225309 w 9670473"/>
              <a:gd name="connsiteY9" fmla="*/ 19037 h 462397"/>
              <a:gd name="connsiteX10" fmla="*/ 6899564 w 9670473"/>
              <a:gd name="connsiteY10" fmla="*/ 462382 h 462397"/>
              <a:gd name="connsiteX11" fmla="*/ 7499927 w 9670473"/>
              <a:gd name="connsiteY11" fmla="*/ 564 h 462397"/>
              <a:gd name="connsiteX12" fmla="*/ 8035636 w 9670473"/>
              <a:gd name="connsiteY12" fmla="*/ 360782 h 462397"/>
              <a:gd name="connsiteX13" fmla="*/ 8534400 w 9670473"/>
              <a:gd name="connsiteY13" fmla="*/ 46746 h 462397"/>
              <a:gd name="connsiteX14" fmla="*/ 8903855 w 9670473"/>
              <a:gd name="connsiteY14" fmla="*/ 323837 h 462397"/>
              <a:gd name="connsiteX15" fmla="*/ 9328727 w 9670473"/>
              <a:gd name="connsiteY15" fmla="*/ 92928 h 462397"/>
              <a:gd name="connsiteX16" fmla="*/ 9670473 w 9670473"/>
              <a:gd name="connsiteY16" fmla="*/ 286892 h 462397"/>
              <a:gd name="connsiteX0" fmla="*/ 0 w 9670473"/>
              <a:gd name="connsiteY0" fmla="*/ 453146 h 462397"/>
              <a:gd name="connsiteX1" fmla="*/ 655782 w 9670473"/>
              <a:gd name="connsiteY1" fmla="*/ 564 h 462397"/>
              <a:gd name="connsiteX2" fmla="*/ 1677935 w 9670473"/>
              <a:gd name="connsiteY2" fmla="*/ 453147 h 462397"/>
              <a:gd name="connsiteX3" fmla="*/ 2345681 w 9670473"/>
              <a:gd name="connsiteY3" fmla="*/ 59880 h 462397"/>
              <a:gd name="connsiteX4" fmla="*/ 3306618 w 9670473"/>
              <a:gd name="connsiteY4" fmla="*/ 453146 h 462397"/>
              <a:gd name="connsiteX5" fmla="*/ 3823855 w 9670473"/>
              <a:gd name="connsiteY5" fmla="*/ 564 h 462397"/>
              <a:gd name="connsiteX6" fmla="*/ 4378036 w 9670473"/>
              <a:gd name="connsiteY6" fmla="*/ 453146 h 462397"/>
              <a:gd name="connsiteX7" fmla="*/ 5033818 w 9670473"/>
              <a:gd name="connsiteY7" fmla="*/ 28273 h 462397"/>
              <a:gd name="connsiteX8" fmla="*/ 5597236 w 9670473"/>
              <a:gd name="connsiteY8" fmla="*/ 453146 h 462397"/>
              <a:gd name="connsiteX9" fmla="*/ 6225309 w 9670473"/>
              <a:gd name="connsiteY9" fmla="*/ 19037 h 462397"/>
              <a:gd name="connsiteX10" fmla="*/ 6899564 w 9670473"/>
              <a:gd name="connsiteY10" fmla="*/ 462382 h 462397"/>
              <a:gd name="connsiteX11" fmla="*/ 7499927 w 9670473"/>
              <a:gd name="connsiteY11" fmla="*/ 564 h 462397"/>
              <a:gd name="connsiteX12" fmla="*/ 8035636 w 9670473"/>
              <a:gd name="connsiteY12" fmla="*/ 360782 h 462397"/>
              <a:gd name="connsiteX13" fmla="*/ 8534400 w 9670473"/>
              <a:gd name="connsiteY13" fmla="*/ 46746 h 462397"/>
              <a:gd name="connsiteX14" fmla="*/ 8903855 w 9670473"/>
              <a:gd name="connsiteY14" fmla="*/ 323837 h 462397"/>
              <a:gd name="connsiteX15" fmla="*/ 9328727 w 9670473"/>
              <a:gd name="connsiteY15" fmla="*/ 92928 h 462397"/>
              <a:gd name="connsiteX16" fmla="*/ 9670473 w 9670473"/>
              <a:gd name="connsiteY16" fmla="*/ 286892 h 462397"/>
              <a:gd name="connsiteX0" fmla="*/ 0 w 9670473"/>
              <a:gd name="connsiteY0" fmla="*/ 453146 h 462397"/>
              <a:gd name="connsiteX1" fmla="*/ 655782 w 9670473"/>
              <a:gd name="connsiteY1" fmla="*/ 564 h 462397"/>
              <a:gd name="connsiteX2" fmla="*/ 1677935 w 9670473"/>
              <a:gd name="connsiteY2" fmla="*/ 453147 h 462397"/>
              <a:gd name="connsiteX3" fmla="*/ 2544170 w 9670473"/>
              <a:gd name="connsiteY3" fmla="*/ 40107 h 462397"/>
              <a:gd name="connsiteX4" fmla="*/ 3306618 w 9670473"/>
              <a:gd name="connsiteY4" fmla="*/ 453146 h 462397"/>
              <a:gd name="connsiteX5" fmla="*/ 3823855 w 9670473"/>
              <a:gd name="connsiteY5" fmla="*/ 564 h 462397"/>
              <a:gd name="connsiteX6" fmla="*/ 4378036 w 9670473"/>
              <a:gd name="connsiteY6" fmla="*/ 453146 h 462397"/>
              <a:gd name="connsiteX7" fmla="*/ 5033818 w 9670473"/>
              <a:gd name="connsiteY7" fmla="*/ 28273 h 462397"/>
              <a:gd name="connsiteX8" fmla="*/ 5597236 w 9670473"/>
              <a:gd name="connsiteY8" fmla="*/ 453146 h 462397"/>
              <a:gd name="connsiteX9" fmla="*/ 6225309 w 9670473"/>
              <a:gd name="connsiteY9" fmla="*/ 19037 h 462397"/>
              <a:gd name="connsiteX10" fmla="*/ 6899564 w 9670473"/>
              <a:gd name="connsiteY10" fmla="*/ 462382 h 462397"/>
              <a:gd name="connsiteX11" fmla="*/ 7499927 w 9670473"/>
              <a:gd name="connsiteY11" fmla="*/ 564 h 462397"/>
              <a:gd name="connsiteX12" fmla="*/ 8035636 w 9670473"/>
              <a:gd name="connsiteY12" fmla="*/ 360782 h 462397"/>
              <a:gd name="connsiteX13" fmla="*/ 8534400 w 9670473"/>
              <a:gd name="connsiteY13" fmla="*/ 46746 h 462397"/>
              <a:gd name="connsiteX14" fmla="*/ 8903855 w 9670473"/>
              <a:gd name="connsiteY14" fmla="*/ 323837 h 462397"/>
              <a:gd name="connsiteX15" fmla="*/ 9328727 w 9670473"/>
              <a:gd name="connsiteY15" fmla="*/ 92928 h 462397"/>
              <a:gd name="connsiteX16" fmla="*/ 9670473 w 9670473"/>
              <a:gd name="connsiteY16" fmla="*/ 286892 h 462397"/>
              <a:gd name="connsiteX0" fmla="*/ 0 w 9670473"/>
              <a:gd name="connsiteY0" fmla="*/ 453146 h 462397"/>
              <a:gd name="connsiteX1" fmla="*/ 1003137 w 9670473"/>
              <a:gd name="connsiteY1" fmla="*/ 563 h 462397"/>
              <a:gd name="connsiteX2" fmla="*/ 1677935 w 9670473"/>
              <a:gd name="connsiteY2" fmla="*/ 453147 h 462397"/>
              <a:gd name="connsiteX3" fmla="*/ 2544170 w 9670473"/>
              <a:gd name="connsiteY3" fmla="*/ 40107 h 462397"/>
              <a:gd name="connsiteX4" fmla="*/ 3306618 w 9670473"/>
              <a:gd name="connsiteY4" fmla="*/ 453146 h 462397"/>
              <a:gd name="connsiteX5" fmla="*/ 3823855 w 9670473"/>
              <a:gd name="connsiteY5" fmla="*/ 564 h 462397"/>
              <a:gd name="connsiteX6" fmla="*/ 4378036 w 9670473"/>
              <a:gd name="connsiteY6" fmla="*/ 453146 h 462397"/>
              <a:gd name="connsiteX7" fmla="*/ 5033818 w 9670473"/>
              <a:gd name="connsiteY7" fmla="*/ 28273 h 462397"/>
              <a:gd name="connsiteX8" fmla="*/ 5597236 w 9670473"/>
              <a:gd name="connsiteY8" fmla="*/ 453146 h 462397"/>
              <a:gd name="connsiteX9" fmla="*/ 6225309 w 9670473"/>
              <a:gd name="connsiteY9" fmla="*/ 19037 h 462397"/>
              <a:gd name="connsiteX10" fmla="*/ 6899564 w 9670473"/>
              <a:gd name="connsiteY10" fmla="*/ 462382 h 462397"/>
              <a:gd name="connsiteX11" fmla="*/ 7499927 w 9670473"/>
              <a:gd name="connsiteY11" fmla="*/ 564 h 462397"/>
              <a:gd name="connsiteX12" fmla="*/ 8035636 w 9670473"/>
              <a:gd name="connsiteY12" fmla="*/ 360782 h 462397"/>
              <a:gd name="connsiteX13" fmla="*/ 8534400 w 9670473"/>
              <a:gd name="connsiteY13" fmla="*/ 46746 h 462397"/>
              <a:gd name="connsiteX14" fmla="*/ 8903855 w 9670473"/>
              <a:gd name="connsiteY14" fmla="*/ 323837 h 462397"/>
              <a:gd name="connsiteX15" fmla="*/ 9328727 w 9670473"/>
              <a:gd name="connsiteY15" fmla="*/ 92928 h 462397"/>
              <a:gd name="connsiteX16" fmla="*/ 9670473 w 9670473"/>
              <a:gd name="connsiteY16" fmla="*/ 286892 h 462397"/>
              <a:gd name="connsiteX0" fmla="*/ 0 w 9670473"/>
              <a:gd name="connsiteY0" fmla="*/ 453146 h 462397"/>
              <a:gd name="connsiteX1" fmla="*/ 879081 w 9670473"/>
              <a:gd name="connsiteY1" fmla="*/ 563 h 462397"/>
              <a:gd name="connsiteX2" fmla="*/ 1677935 w 9670473"/>
              <a:gd name="connsiteY2" fmla="*/ 453147 h 462397"/>
              <a:gd name="connsiteX3" fmla="*/ 2544170 w 9670473"/>
              <a:gd name="connsiteY3" fmla="*/ 40107 h 462397"/>
              <a:gd name="connsiteX4" fmla="*/ 3306618 w 9670473"/>
              <a:gd name="connsiteY4" fmla="*/ 453146 h 462397"/>
              <a:gd name="connsiteX5" fmla="*/ 3823855 w 9670473"/>
              <a:gd name="connsiteY5" fmla="*/ 564 h 462397"/>
              <a:gd name="connsiteX6" fmla="*/ 4378036 w 9670473"/>
              <a:gd name="connsiteY6" fmla="*/ 453146 h 462397"/>
              <a:gd name="connsiteX7" fmla="*/ 5033818 w 9670473"/>
              <a:gd name="connsiteY7" fmla="*/ 28273 h 462397"/>
              <a:gd name="connsiteX8" fmla="*/ 5597236 w 9670473"/>
              <a:gd name="connsiteY8" fmla="*/ 453146 h 462397"/>
              <a:gd name="connsiteX9" fmla="*/ 6225309 w 9670473"/>
              <a:gd name="connsiteY9" fmla="*/ 19037 h 462397"/>
              <a:gd name="connsiteX10" fmla="*/ 6899564 w 9670473"/>
              <a:gd name="connsiteY10" fmla="*/ 462382 h 462397"/>
              <a:gd name="connsiteX11" fmla="*/ 7499927 w 9670473"/>
              <a:gd name="connsiteY11" fmla="*/ 564 h 462397"/>
              <a:gd name="connsiteX12" fmla="*/ 8035636 w 9670473"/>
              <a:gd name="connsiteY12" fmla="*/ 360782 h 462397"/>
              <a:gd name="connsiteX13" fmla="*/ 8534400 w 9670473"/>
              <a:gd name="connsiteY13" fmla="*/ 46746 h 462397"/>
              <a:gd name="connsiteX14" fmla="*/ 8903855 w 9670473"/>
              <a:gd name="connsiteY14" fmla="*/ 323837 h 462397"/>
              <a:gd name="connsiteX15" fmla="*/ 9328727 w 9670473"/>
              <a:gd name="connsiteY15" fmla="*/ 92928 h 462397"/>
              <a:gd name="connsiteX16" fmla="*/ 9670473 w 9670473"/>
              <a:gd name="connsiteY16" fmla="*/ 286892 h 462397"/>
              <a:gd name="connsiteX0" fmla="*/ 0 w 9493074"/>
              <a:gd name="connsiteY0" fmla="*/ 453147 h 462397"/>
              <a:gd name="connsiteX1" fmla="*/ 701682 w 9493074"/>
              <a:gd name="connsiteY1" fmla="*/ 563 h 462397"/>
              <a:gd name="connsiteX2" fmla="*/ 1500536 w 9493074"/>
              <a:gd name="connsiteY2" fmla="*/ 453147 h 462397"/>
              <a:gd name="connsiteX3" fmla="*/ 2366771 w 9493074"/>
              <a:gd name="connsiteY3" fmla="*/ 40107 h 462397"/>
              <a:gd name="connsiteX4" fmla="*/ 3129219 w 9493074"/>
              <a:gd name="connsiteY4" fmla="*/ 453146 h 462397"/>
              <a:gd name="connsiteX5" fmla="*/ 3646456 w 9493074"/>
              <a:gd name="connsiteY5" fmla="*/ 564 h 462397"/>
              <a:gd name="connsiteX6" fmla="*/ 4200637 w 9493074"/>
              <a:gd name="connsiteY6" fmla="*/ 453146 h 462397"/>
              <a:gd name="connsiteX7" fmla="*/ 4856419 w 9493074"/>
              <a:gd name="connsiteY7" fmla="*/ 28273 h 462397"/>
              <a:gd name="connsiteX8" fmla="*/ 5419837 w 9493074"/>
              <a:gd name="connsiteY8" fmla="*/ 453146 h 462397"/>
              <a:gd name="connsiteX9" fmla="*/ 6047910 w 9493074"/>
              <a:gd name="connsiteY9" fmla="*/ 19037 h 462397"/>
              <a:gd name="connsiteX10" fmla="*/ 6722165 w 9493074"/>
              <a:gd name="connsiteY10" fmla="*/ 462382 h 462397"/>
              <a:gd name="connsiteX11" fmla="*/ 7322528 w 9493074"/>
              <a:gd name="connsiteY11" fmla="*/ 564 h 462397"/>
              <a:gd name="connsiteX12" fmla="*/ 7858237 w 9493074"/>
              <a:gd name="connsiteY12" fmla="*/ 360782 h 462397"/>
              <a:gd name="connsiteX13" fmla="*/ 8357001 w 9493074"/>
              <a:gd name="connsiteY13" fmla="*/ 46746 h 462397"/>
              <a:gd name="connsiteX14" fmla="*/ 8726456 w 9493074"/>
              <a:gd name="connsiteY14" fmla="*/ 323837 h 462397"/>
              <a:gd name="connsiteX15" fmla="*/ 9151328 w 9493074"/>
              <a:gd name="connsiteY15" fmla="*/ 92928 h 462397"/>
              <a:gd name="connsiteX16" fmla="*/ 9493074 w 9493074"/>
              <a:gd name="connsiteY16" fmla="*/ 286892 h 462397"/>
              <a:gd name="connsiteX0" fmla="*/ 0 w 9493074"/>
              <a:gd name="connsiteY0" fmla="*/ 453147 h 462397"/>
              <a:gd name="connsiteX1" fmla="*/ 701682 w 9493074"/>
              <a:gd name="connsiteY1" fmla="*/ 563 h 462397"/>
              <a:gd name="connsiteX2" fmla="*/ 1500536 w 9493074"/>
              <a:gd name="connsiteY2" fmla="*/ 453147 h 462397"/>
              <a:gd name="connsiteX3" fmla="*/ 2162079 w 9493074"/>
              <a:gd name="connsiteY3" fmla="*/ 29232 h 462397"/>
              <a:gd name="connsiteX4" fmla="*/ 3129219 w 9493074"/>
              <a:gd name="connsiteY4" fmla="*/ 453146 h 462397"/>
              <a:gd name="connsiteX5" fmla="*/ 3646456 w 9493074"/>
              <a:gd name="connsiteY5" fmla="*/ 564 h 462397"/>
              <a:gd name="connsiteX6" fmla="*/ 4200637 w 9493074"/>
              <a:gd name="connsiteY6" fmla="*/ 453146 h 462397"/>
              <a:gd name="connsiteX7" fmla="*/ 4856419 w 9493074"/>
              <a:gd name="connsiteY7" fmla="*/ 28273 h 462397"/>
              <a:gd name="connsiteX8" fmla="*/ 5419837 w 9493074"/>
              <a:gd name="connsiteY8" fmla="*/ 453146 h 462397"/>
              <a:gd name="connsiteX9" fmla="*/ 6047910 w 9493074"/>
              <a:gd name="connsiteY9" fmla="*/ 19037 h 462397"/>
              <a:gd name="connsiteX10" fmla="*/ 6722165 w 9493074"/>
              <a:gd name="connsiteY10" fmla="*/ 462382 h 462397"/>
              <a:gd name="connsiteX11" fmla="*/ 7322528 w 9493074"/>
              <a:gd name="connsiteY11" fmla="*/ 564 h 462397"/>
              <a:gd name="connsiteX12" fmla="*/ 7858237 w 9493074"/>
              <a:gd name="connsiteY12" fmla="*/ 360782 h 462397"/>
              <a:gd name="connsiteX13" fmla="*/ 8357001 w 9493074"/>
              <a:gd name="connsiteY13" fmla="*/ 46746 h 462397"/>
              <a:gd name="connsiteX14" fmla="*/ 8726456 w 9493074"/>
              <a:gd name="connsiteY14" fmla="*/ 323837 h 462397"/>
              <a:gd name="connsiteX15" fmla="*/ 9151328 w 9493074"/>
              <a:gd name="connsiteY15" fmla="*/ 92928 h 462397"/>
              <a:gd name="connsiteX16" fmla="*/ 9493074 w 9493074"/>
              <a:gd name="connsiteY16" fmla="*/ 286892 h 462397"/>
              <a:gd name="connsiteX0" fmla="*/ 0 w 9493074"/>
              <a:gd name="connsiteY0" fmla="*/ 453147 h 462397"/>
              <a:gd name="connsiteX1" fmla="*/ 701682 w 9493074"/>
              <a:gd name="connsiteY1" fmla="*/ 563 h 462397"/>
              <a:gd name="connsiteX2" fmla="*/ 1500536 w 9493074"/>
              <a:gd name="connsiteY2" fmla="*/ 453147 h 462397"/>
              <a:gd name="connsiteX3" fmla="*/ 2162079 w 9493074"/>
              <a:gd name="connsiteY3" fmla="*/ 29232 h 462397"/>
              <a:gd name="connsiteX4" fmla="*/ 2924528 w 9493074"/>
              <a:gd name="connsiteY4" fmla="*/ 453147 h 462397"/>
              <a:gd name="connsiteX5" fmla="*/ 3646456 w 9493074"/>
              <a:gd name="connsiteY5" fmla="*/ 564 h 462397"/>
              <a:gd name="connsiteX6" fmla="*/ 4200637 w 9493074"/>
              <a:gd name="connsiteY6" fmla="*/ 453146 h 462397"/>
              <a:gd name="connsiteX7" fmla="*/ 4856419 w 9493074"/>
              <a:gd name="connsiteY7" fmla="*/ 28273 h 462397"/>
              <a:gd name="connsiteX8" fmla="*/ 5419837 w 9493074"/>
              <a:gd name="connsiteY8" fmla="*/ 453146 h 462397"/>
              <a:gd name="connsiteX9" fmla="*/ 6047910 w 9493074"/>
              <a:gd name="connsiteY9" fmla="*/ 19037 h 462397"/>
              <a:gd name="connsiteX10" fmla="*/ 6722165 w 9493074"/>
              <a:gd name="connsiteY10" fmla="*/ 462382 h 462397"/>
              <a:gd name="connsiteX11" fmla="*/ 7322528 w 9493074"/>
              <a:gd name="connsiteY11" fmla="*/ 564 h 462397"/>
              <a:gd name="connsiteX12" fmla="*/ 7858237 w 9493074"/>
              <a:gd name="connsiteY12" fmla="*/ 360782 h 462397"/>
              <a:gd name="connsiteX13" fmla="*/ 8357001 w 9493074"/>
              <a:gd name="connsiteY13" fmla="*/ 46746 h 462397"/>
              <a:gd name="connsiteX14" fmla="*/ 8726456 w 9493074"/>
              <a:gd name="connsiteY14" fmla="*/ 323837 h 462397"/>
              <a:gd name="connsiteX15" fmla="*/ 9151328 w 9493074"/>
              <a:gd name="connsiteY15" fmla="*/ 92928 h 462397"/>
              <a:gd name="connsiteX16" fmla="*/ 9493074 w 9493074"/>
              <a:gd name="connsiteY16" fmla="*/ 286892 h 462397"/>
              <a:gd name="connsiteX0" fmla="*/ 0 w 9493074"/>
              <a:gd name="connsiteY0" fmla="*/ 453147 h 462397"/>
              <a:gd name="connsiteX1" fmla="*/ 701682 w 9493074"/>
              <a:gd name="connsiteY1" fmla="*/ 563 h 462397"/>
              <a:gd name="connsiteX2" fmla="*/ 1500536 w 9493074"/>
              <a:gd name="connsiteY2" fmla="*/ 453147 h 462397"/>
              <a:gd name="connsiteX3" fmla="*/ 2162079 w 9493074"/>
              <a:gd name="connsiteY3" fmla="*/ 29232 h 462397"/>
              <a:gd name="connsiteX4" fmla="*/ 2924528 w 9493074"/>
              <a:gd name="connsiteY4" fmla="*/ 453147 h 462397"/>
              <a:gd name="connsiteX5" fmla="*/ 3591872 w 9493074"/>
              <a:gd name="connsiteY5" fmla="*/ 563 h 462397"/>
              <a:gd name="connsiteX6" fmla="*/ 4200637 w 9493074"/>
              <a:gd name="connsiteY6" fmla="*/ 453146 h 462397"/>
              <a:gd name="connsiteX7" fmla="*/ 4856419 w 9493074"/>
              <a:gd name="connsiteY7" fmla="*/ 28273 h 462397"/>
              <a:gd name="connsiteX8" fmla="*/ 5419837 w 9493074"/>
              <a:gd name="connsiteY8" fmla="*/ 453146 h 462397"/>
              <a:gd name="connsiteX9" fmla="*/ 6047910 w 9493074"/>
              <a:gd name="connsiteY9" fmla="*/ 19037 h 462397"/>
              <a:gd name="connsiteX10" fmla="*/ 6722165 w 9493074"/>
              <a:gd name="connsiteY10" fmla="*/ 462382 h 462397"/>
              <a:gd name="connsiteX11" fmla="*/ 7322528 w 9493074"/>
              <a:gd name="connsiteY11" fmla="*/ 564 h 462397"/>
              <a:gd name="connsiteX12" fmla="*/ 7858237 w 9493074"/>
              <a:gd name="connsiteY12" fmla="*/ 360782 h 462397"/>
              <a:gd name="connsiteX13" fmla="*/ 8357001 w 9493074"/>
              <a:gd name="connsiteY13" fmla="*/ 46746 h 462397"/>
              <a:gd name="connsiteX14" fmla="*/ 8726456 w 9493074"/>
              <a:gd name="connsiteY14" fmla="*/ 323837 h 462397"/>
              <a:gd name="connsiteX15" fmla="*/ 9151328 w 9493074"/>
              <a:gd name="connsiteY15" fmla="*/ 92928 h 462397"/>
              <a:gd name="connsiteX16" fmla="*/ 9493074 w 9493074"/>
              <a:gd name="connsiteY16" fmla="*/ 286892 h 462397"/>
              <a:gd name="connsiteX0" fmla="*/ 0 w 9493074"/>
              <a:gd name="connsiteY0" fmla="*/ 453147 h 462397"/>
              <a:gd name="connsiteX1" fmla="*/ 701682 w 9493074"/>
              <a:gd name="connsiteY1" fmla="*/ 563 h 462397"/>
              <a:gd name="connsiteX2" fmla="*/ 1500536 w 9493074"/>
              <a:gd name="connsiteY2" fmla="*/ 453147 h 462397"/>
              <a:gd name="connsiteX3" fmla="*/ 2162079 w 9493074"/>
              <a:gd name="connsiteY3" fmla="*/ 29232 h 462397"/>
              <a:gd name="connsiteX4" fmla="*/ 2924528 w 9493074"/>
              <a:gd name="connsiteY4" fmla="*/ 453147 h 462397"/>
              <a:gd name="connsiteX5" fmla="*/ 3591872 w 9493074"/>
              <a:gd name="connsiteY5" fmla="*/ 563 h 462397"/>
              <a:gd name="connsiteX6" fmla="*/ 4200637 w 9493074"/>
              <a:gd name="connsiteY6" fmla="*/ 453146 h 462397"/>
              <a:gd name="connsiteX7" fmla="*/ 4856419 w 9493074"/>
              <a:gd name="connsiteY7" fmla="*/ 28273 h 462397"/>
              <a:gd name="connsiteX8" fmla="*/ 5419837 w 9493074"/>
              <a:gd name="connsiteY8" fmla="*/ 453146 h 462397"/>
              <a:gd name="connsiteX9" fmla="*/ 6047910 w 9493074"/>
              <a:gd name="connsiteY9" fmla="*/ 19037 h 462397"/>
              <a:gd name="connsiteX10" fmla="*/ 6722165 w 9493074"/>
              <a:gd name="connsiteY10" fmla="*/ 462382 h 462397"/>
              <a:gd name="connsiteX11" fmla="*/ 7322528 w 9493074"/>
              <a:gd name="connsiteY11" fmla="*/ 564 h 462397"/>
              <a:gd name="connsiteX12" fmla="*/ 7858237 w 9493074"/>
              <a:gd name="connsiteY12" fmla="*/ 360782 h 462397"/>
              <a:gd name="connsiteX13" fmla="*/ 8357001 w 9493074"/>
              <a:gd name="connsiteY13" fmla="*/ 46746 h 462397"/>
              <a:gd name="connsiteX14" fmla="*/ 8726456 w 9493074"/>
              <a:gd name="connsiteY14" fmla="*/ 323837 h 462397"/>
              <a:gd name="connsiteX15" fmla="*/ 9151328 w 9493074"/>
              <a:gd name="connsiteY15" fmla="*/ 92928 h 462397"/>
              <a:gd name="connsiteX16" fmla="*/ 9493074 w 9493074"/>
              <a:gd name="connsiteY16" fmla="*/ 286892 h 462397"/>
              <a:gd name="connsiteX0" fmla="*/ 0 w 9493074"/>
              <a:gd name="connsiteY0" fmla="*/ 452584 h 461849"/>
              <a:gd name="connsiteX1" fmla="*/ 701682 w 9493074"/>
              <a:gd name="connsiteY1" fmla="*/ 0 h 461849"/>
              <a:gd name="connsiteX2" fmla="*/ 1500536 w 9493074"/>
              <a:gd name="connsiteY2" fmla="*/ 452584 h 461849"/>
              <a:gd name="connsiteX3" fmla="*/ 2162079 w 9493074"/>
              <a:gd name="connsiteY3" fmla="*/ 28669 h 461849"/>
              <a:gd name="connsiteX4" fmla="*/ 2924528 w 9493074"/>
              <a:gd name="connsiteY4" fmla="*/ 452584 h 461849"/>
              <a:gd name="connsiteX5" fmla="*/ 3591872 w 9493074"/>
              <a:gd name="connsiteY5" fmla="*/ 0 h 461849"/>
              <a:gd name="connsiteX6" fmla="*/ 4200637 w 9493074"/>
              <a:gd name="connsiteY6" fmla="*/ 452583 h 461849"/>
              <a:gd name="connsiteX7" fmla="*/ 4856419 w 9493074"/>
              <a:gd name="connsiteY7" fmla="*/ 27710 h 461849"/>
              <a:gd name="connsiteX8" fmla="*/ 5419837 w 9493074"/>
              <a:gd name="connsiteY8" fmla="*/ 452583 h 461849"/>
              <a:gd name="connsiteX9" fmla="*/ 6047910 w 9493074"/>
              <a:gd name="connsiteY9" fmla="*/ 18474 h 461849"/>
              <a:gd name="connsiteX10" fmla="*/ 6722165 w 9493074"/>
              <a:gd name="connsiteY10" fmla="*/ 461819 h 461849"/>
              <a:gd name="connsiteX11" fmla="*/ 7274767 w 9493074"/>
              <a:gd name="connsiteY11" fmla="*/ 43500 h 461849"/>
              <a:gd name="connsiteX12" fmla="*/ 7858237 w 9493074"/>
              <a:gd name="connsiteY12" fmla="*/ 360219 h 461849"/>
              <a:gd name="connsiteX13" fmla="*/ 8357001 w 9493074"/>
              <a:gd name="connsiteY13" fmla="*/ 46183 h 461849"/>
              <a:gd name="connsiteX14" fmla="*/ 8726456 w 9493074"/>
              <a:gd name="connsiteY14" fmla="*/ 323274 h 461849"/>
              <a:gd name="connsiteX15" fmla="*/ 9151328 w 9493074"/>
              <a:gd name="connsiteY15" fmla="*/ 92365 h 461849"/>
              <a:gd name="connsiteX16" fmla="*/ 9493074 w 9493074"/>
              <a:gd name="connsiteY16" fmla="*/ 286329 h 461849"/>
              <a:gd name="connsiteX0" fmla="*/ 0 w 9493074"/>
              <a:gd name="connsiteY0" fmla="*/ 452584 h 452622"/>
              <a:gd name="connsiteX1" fmla="*/ 701682 w 9493074"/>
              <a:gd name="connsiteY1" fmla="*/ 0 h 452622"/>
              <a:gd name="connsiteX2" fmla="*/ 1500536 w 9493074"/>
              <a:gd name="connsiteY2" fmla="*/ 452584 h 452622"/>
              <a:gd name="connsiteX3" fmla="*/ 2162079 w 9493074"/>
              <a:gd name="connsiteY3" fmla="*/ 28669 h 452622"/>
              <a:gd name="connsiteX4" fmla="*/ 2924528 w 9493074"/>
              <a:gd name="connsiteY4" fmla="*/ 452584 h 452622"/>
              <a:gd name="connsiteX5" fmla="*/ 3591872 w 9493074"/>
              <a:gd name="connsiteY5" fmla="*/ 0 h 452622"/>
              <a:gd name="connsiteX6" fmla="*/ 4200637 w 9493074"/>
              <a:gd name="connsiteY6" fmla="*/ 452583 h 452622"/>
              <a:gd name="connsiteX7" fmla="*/ 4856419 w 9493074"/>
              <a:gd name="connsiteY7" fmla="*/ 27710 h 452622"/>
              <a:gd name="connsiteX8" fmla="*/ 5419837 w 9493074"/>
              <a:gd name="connsiteY8" fmla="*/ 452583 h 452622"/>
              <a:gd name="connsiteX9" fmla="*/ 6047910 w 9493074"/>
              <a:gd name="connsiteY9" fmla="*/ 18474 h 452622"/>
              <a:gd name="connsiteX10" fmla="*/ 6715343 w 9493074"/>
              <a:gd name="connsiteY10" fmla="*/ 423757 h 452622"/>
              <a:gd name="connsiteX11" fmla="*/ 7274767 w 9493074"/>
              <a:gd name="connsiteY11" fmla="*/ 43500 h 452622"/>
              <a:gd name="connsiteX12" fmla="*/ 7858237 w 9493074"/>
              <a:gd name="connsiteY12" fmla="*/ 360219 h 452622"/>
              <a:gd name="connsiteX13" fmla="*/ 8357001 w 9493074"/>
              <a:gd name="connsiteY13" fmla="*/ 46183 h 452622"/>
              <a:gd name="connsiteX14" fmla="*/ 8726456 w 9493074"/>
              <a:gd name="connsiteY14" fmla="*/ 323274 h 452622"/>
              <a:gd name="connsiteX15" fmla="*/ 9151328 w 9493074"/>
              <a:gd name="connsiteY15" fmla="*/ 92365 h 452622"/>
              <a:gd name="connsiteX16" fmla="*/ 9493074 w 9493074"/>
              <a:gd name="connsiteY16" fmla="*/ 286329 h 452622"/>
              <a:gd name="connsiteX0" fmla="*/ 0 w 9493074"/>
              <a:gd name="connsiteY0" fmla="*/ 452584 h 452626"/>
              <a:gd name="connsiteX1" fmla="*/ 701682 w 9493074"/>
              <a:gd name="connsiteY1" fmla="*/ 0 h 452626"/>
              <a:gd name="connsiteX2" fmla="*/ 1500536 w 9493074"/>
              <a:gd name="connsiteY2" fmla="*/ 452584 h 452626"/>
              <a:gd name="connsiteX3" fmla="*/ 2162079 w 9493074"/>
              <a:gd name="connsiteY3" fmla="*/ 28669 h 452626"/>
              <a:gd name="connsiteX4" fmla="*/ 2924528 w 9493074"/>
              <a:gd name="connsiteY4" fmla="*/ 452584 h 452626"/>
              <a:gd name="connsiteX5" fmla="*/ 3591872 w 9493074"/>
              <a:gd name="connsiteY5" fmla="*/ 0 h 452626"/>
              <a:gd name="connsiteX6" fmla="*/ 4200637 w 9493074"/>
              <a:gd name="connsiteY6" fmla="*/ 452583 h 452626"/>
              <a:gd name="connsiteX7" fmla="*/ 4856419 w 9493074"/>
              <a:gd name="connsiteY7" fmla="*/ 27710 h 452626"/>
              <a:gd name="connsiteX8" fmla="*/ 5419837 w 9493074"/>
              <a:gd name="connsiteY8" fmla="*/ 452583 h 452626"/>
              <a:gd name="connsiteX9" fmla="*/ 6088850 w 9493074"/>
              <a:gd name="connsiteY9" fmla="*/ 56537 h 452626"/>
              <a:gd name="connsiteX10" fmla="*/ 6715343 w 9493074"/>
              <a:gd name="connsiteY10" fmla="*/ 423757 h 452626"/>
              <a:gd name="connsiteX11" fmla="*/ 7274767 w 9493074"/>
              <a:gd name="connsiteY11" fmla="*/ 43500 h 452626"/>
              <a:gd name="connsiteX12" fmla="*/ 7858237 w 9493074"/>
              <a:gd name="connsiteY12" fmla="*/ 360219 h 452626"/>
              <a:gd name="connsiteX13" fmla="*/ 8357001 w 9493074"/>
              <a:gd name="connsiteY13" fmla="*/ 46183 h 452626"/>
              <a:gd name="connsiteX14" fmla="*/ 8726456 w 9493074"/>
              <a:gd name="connsiteY14" fmla="*/ 323274 h 452626"/>
              <a:gd name="connsiteX15" fmla="*/ 9151328 w 9493074"/>
              <a:gd name="connsiteY15" fmla="*/ 92365 h 452626"/>
              <a:gd name="connsiteX16" fmla="*/ 9493074 w 9493074"/>
              <a:gd name="connsiteY16" fmla="*/ 286329 h 452626"/>
              <a:gd name="connsiteX0" fmla="*/ 0 w 9493074"/>
              <a:gd name="connsiteY0" fmla="*/ 452584 h 452626"/>
              <a:gd name="connsiteX1" fmla="*/ 701682 w 9493074"/>
              <a:gd name="connsiteY1" fmla="*/ 0 h 452626"/>
              <a:gd name="connsiteX2" fmla="*/ 1500536 w 9493074"/>
              <a:gd name="connsiteY2" fmla="*/ 452584 h 452626"/>
              <a:gd name="connsiteX3" fmla="*/ 2162079 w 9493074"/>
              <a:gd name="connsiteY3" fmla="*/ 28669 h 452626"/>
              <a:gd name="connsiteX4" fmla="*/ 2924528 w 9493074"/>
              <a:gd name="connsiteY4" fmla="*/ 452584 h 452626"/>
              <a:gd name="connsiteX5" fmla="*/ 3591872 w 9493074"/>
              <a:gd name="connsiteY5" fmla="*/ 0 h 452626"/>
              <a:gd name="connsiteX6" fmla="*/ 4200637 w 9493074"/>
              <a:gd name="connsiteY6" fmla="*/ 452583 h 452626"/>
              <a:gd name="connsiteX7" fmla="*/ 4856419 w 9493074"/>
              <a:gd name="connsiteY7" fmla="*/ 27710 h 452626"/>
              <a:gd name="connsiteX8" fmla="*/ 5419837 w 9493074"/>
              <a:gd name="connsiteY8" fmla="*/ 452583 h 452626"/>
              <a:gd name="connsiteX9" fmla="*/ 6088850 w 9493074"/>
              <a:gd name="connsiteY9" fmla="*/ 56537 h 452626"/>
              <a:gd name="connsiteX10" fmla="*/ 6715343 w 9493074"/>
              <a:gd name="connsiteY10" fmla="*/ 423757 h 452626"/>
              <a:gd name="connsiteX11" fmla="*/ 7281590 w 9493074"/>
              <a:gd name="connsiteY11" fmla="*/ 70687 h 452626"/>
              <a:gd name="connsiteX12" fmla="*/ 7858237 w 9493074"/>
              <a:gd name="connsiteY12" fmla="*/ 360219 h 452626"/>
              <a:gd name="connsiteX13" fmla="*/ 8357001 w 9493074"/>
              <a:gd name="connsiteY13" fmla="*/ 46183 h 452626"/>
              <a:gd name="connsiteX14" fmla="*/ 8726456 w 9493074"/>
              <a:gd name="connsiteY14" fmla="*/ 323274 h 452626"/>
              <a:gd name="connsiteX15" fmla="*/ 9151328 w 9493074"/>
              <a:gd name="connsiteY15" fmla="*/ 92365 h 452626"/>
              <a:gd name="connsiteX16" fmla="*/ 9493074 w 9493074"/>
              <a:gd name="connsiteY16" fmla="*/ 286329 h 452626"/>
              <a:gd name="connsiteX0" fmla="*/ 0 w 9493074"/>
              <a:gd name="connsiteY0" fmla="*/ 452584 h 452626"/>
              <a:gd name="connsiteX1" fmla="*/ 701682 w 9493074"/>
              <a:gd name="connsiteY1" fmla="*/ 0 h 452626"/>
              <a:gd name="connsiteX2" fmla="*/ 1384543 w 9493074"/>
              <a:gd name="connsiteY2" fmla="*/ 447146 h 452626"/>
              <a:gd name="connsiteX3" fmla="*/ 2162079 w 9493074"/>
              <a:gd name="connsiteY3" fmla="*/ 28669 h 452626"/>
              <a:gd name="connsiteX4" fmla="*/ 2924528 w 9493074"/>
              <a:gd name="connsiteY4" fmla="*/ 452584 h 452626"/>
              <a:gd name="connsiteX5" fmla="*/ 3591872 w 9493074"/>
              <a:gd name="connsiteY5" fmla="*/ 0 h 452626"/>
              <a:gd name="connsiteX6" fmla="*/ 4200637 w 9493074"/>
              <a:gd name="connsiteY6" fmla="*/ 452583 h 452626"/>
              <a:gd name="connsiteX7" fmla="*/ 4856419 w 9493074"/>
              <a:gd name="connsiteY7" fmla="*/ 27710 h 452626"/>
              <a:gd name="connsiteX8" fmla="*/ 5419837 w 9493074"/>
              <a:gd name="connsiteY8" fmla="*/ 452583 h 452626"/>
              <a:gd name="connsiteX9" fmla="*/ 6088850 w 9493074"/>
              <a:gd name="connsiteY9" fmla="*/ 56537 h 452626"/>
              <a:gd name="connsiteX10" fmla="*/ 6715343 w 9493074"/>
              <a:gd name="connsiteY10" fmla="*/ 423757 h 452626"/>
              <a:gd name="connsiteX11" fmla="*/ 7281590 w 9493074"/>
              <a:gd name="connsiteY11" fmla="*/ 70687 h 452626"/>
              <a:gd name="connsiteX12" fmla="*/ 7858237 w 9493074"/>
              <a:gd name="connsiteY12" fmla="*/ 360219 h 452626"/>
              <a:gd name="connsiteX13" fmla="*/ 8357001 w 9493074"/>
              <a:gd name="connsiteY13" fmla="*/ 46183 h 452626"/>
              <a:gd name="connsiteX14" fmla="*/ 8726456 w 9493074"/>
              <a:gd name="connsiteY14" fmla="*/ 323274 h 452626"/>
              <a:gd name="connsiteX15" fmla="*/ 9151328 w 9493074"/>
              <a:gd name="connsiteY15" fmla="*/ 92365 h 452626"/>
              <a:gd name="connsiteX16" fmla="*/ 9493074 w 9493074"/>
              <a:gd name="connsiteY16" fmla="*/ 286329 h 452626"/>
              <a:gd name="connsiteX0" fmla="*/ 0 w 9493074"/>
              <a:gd name="connsiteY0" fmla="*/ 452584 h 452626"/>
              <a:gd name="connsiteX1" fmla="*/ 701682 w 9493074"/>
              <a:gd name="connsiteY1" fmla="*/ 0 h 452626"/>
              <a:gd name="connsiteX2" fmla="*/ 1384543 w 9493074"/>
              <a:gd name="connsiteY2" fmla="*/ 447146 h 452626"/>
              <a:gd name="connsiteX3" fmla="*/ 2162079 w 9493074"/>
              <a:gd name="connsiteY3" fmla="*/ 28669 h 452626"/>
              <a:gd name="connsiteX4" fmla="*/ 2924528 w 9493074"/>
              <a:gd name="connsiteY4" fmla="*/ 452584 h 452626"/>
              <a:gd name="connsiteX5" fmla="*/ 3591872 w 9493074"/>
              <a:gd name="connsiteY5" fmla="*/ 0 h 452626"/>
              <a:gd name="connsiteX6" fmla="*/ 4200637 w 9493074"/>
              <a:gd name="connsiteY6" fmla="*/ 452583 h 452626"/>
              <a:gd name="connsiteX7" fmla="*/ 4856419 w 9493074"/>
              <a:gd name="connsiteY7" fmla="*/ 27710 h 452626"/>
              <a:gd name="connsiteX8" fmla="*/ 5419837 w 9493074"/>
              <a:gd name="connsiteY8" fmla="*/ 452583 h 452626"/>
              <a:gd name="connsiteX9" fmla="*/ 6088850 w 9493074"/>
              <a:gd name="connsiteY9" fmla="*/ 56537 h 452626"/>
              <a:gd name="connsiteX10" fmla="*/ 6715343 w 9493074"/>
              <a:gd name="connsiteY10" fmla="*/ 423757 h 452626"/>
              <a:gd name="connsiteX11" fmla="*/ 7281590 w 9493074"/>
              <a:gd name="connsiteY11" fmla="*/ 70687 h 452626"/>
              <a:gd name="connsiteX12" fmla="*/ 7858237 w 9493074"/>
              <a:gd name="connsiteY12" fmla="*/ 360219 h 452626"/>
              <a:gd name="connsiteX13" fmla="*/ 8357001 w 9493074"/>
              <a:gd name="connsiteY13" fmla="*/ 46183 h 452626"/>
              <a:gd name="connsiteX14" fmla="*/ 8726456 w 9493074"/>
              <a:gd name="connsiteY14" fmla="*/ 323274 h 452626"/>
              <a:gd name="connsiteX15" fmla="*/ 9151328 w 9493074"/>
              <a:gd name="connsiteY15" fmla="*/ 92365 h 452626"/>
              <a:gd name="connsiteX16" fmla="*/ 9493074 w 9493074"/>
              <a:gd name="connsiteY16" fmla="*/ 286329 h 452626"/>
              <a:gd name="connsiteX0" fmla="*/ 0 w 9595420"/>
              <a:gd name="connsiteY0" fmla="*/ 452584 h 452626"/>
              <a:gd name="connsiteX1" fmla="*/ 701682 w 9595420"/>
              <a:gd name="connsiteY1" fmla="*/ 0 h 452626"/>
              <a:gd name="connsiteX2" fmla="*/ 1384543 w 9595420"/>
              <a:gd name="connsiteY2" fmla="*/ 447146 h 452626"/>
              <a:gd name="connsiteX3" fmla="*/ 2162079 w 9595420"/>
              <a:gd name="connsiteY3" fmla="*/ 28669 h 452626"/>
              <a:gd name="connsiteX4" fmla="*/ 2924528 w 9595420"/>
              <a:gd name="connsiteY4" fmla="*/ 452584 h 452626"/>
              <a:gd name="connsiteX5" fmla="*/ 3591872 w 9595420"/>
              <a:gd name="connsiteY5" fmla="*/ 0 h 452626"/>
              <a:gd name="connsiteX6" fmla="*/ 4200637 w 9595420"/>
              <a:gd name="connsiteY6" fmla="*/ 452583 h 452626"/>
              <a:gd name="connsiteX7" fmla="*/ 4856419 w 9595420"/>
              <a:gd name="connsiteY7" fmla="*/ 27710 h 452626"/>
              <a:gd name="connsiteX8" fmla="*/ 5419837 w 9595420"/>
              <a:gd name="connsiteY8" fmla="*/ 452583 h 452626"/>
              <a:gd name="connsiteX9" fmla="*/ 6088850 w 9595420"/>
              <a:gd name="connsiteY9" fmla="*/ 56537 h 452626"/>
              <a:gd name="connsiteX10" fmla="*/ 6715343 w 9595420"/>
              <a:gd name="connsiteY10" fmla="*/ 423757 h 452626"/>
              <a:gd name="connsiteX11" fmla="*/ 7281590 w 9595420"/>
              <a:gd name="connsiteY11" fmla="*/ 70687 h 452626"/>
              <a:gd name="connsiteX12" fmla="*/ 7858237 w 9595420"/>
              <a:gd name="connsiteY12" fmla="*/ 360219 h 452626"/>
              <a:gd name="connsiteX13" fmla="*/ 8357001 w 9595420"/>
              <a:gd name="connsiteY13" fmla="*/ 46183 h 452626"/>
              <a:gd name="connsiteX14" fmla="*/ 8726456 w 9595420"/>
              <a:gd name="connsiteY14" fmla="*/ 323274 h 452626"/>
              <a:gd name="connsiteX15" fmla="*/ 9151328 w 9595420"/>
              <a:gd name="connsiteY15" fmla="*/ 92365 h 452626"/>
              <a:gd name="connsiteX16" fmla="*/ 9595420 w 9595420"/>
              <a:gd name="connsiteY16" fmla="*/ 335265 h 452626"/>
              <a:gd name="connsiteX0" fmla="*/ 0 w 9595420"/>
              <a:gd name="connsiteY0" fmla="*/ 452584 h 452626"/>
              <a:gd name="connsiteX1" fmla="*/ 701682 w 9595420"/>
              <a:gd name="connsiteY1" fmla="*/ 0 h 452626"/>
              <a:gd name="connsiteX2" fmla="*/ 1384543 w 9595420"/>
              <a:gd name="connsiteY2" fmla="*/ 447146 h 452626"/>
              <a:gd name="connsiteX3" fmla="*/ 2162079 w 9595420"/>
              <a:gd name="connsiteY3" fmla="*/ 28669 h 452626"/>
              <a:gd name="connsiteX4" fmla="*/ 2924528 w 9595420"/>
              <a:gd name="connsiteY4" fmla="*/ 452584 h 452626"/>
              <a:gd name="connsiteX5" fmla="*/ 3591872 w 9595420"/>
              <a:gd name="connsiteY5" fmla="*/ 0 h 452626"/>
              <a:gd name="connsiteX6" fmla="*/ 4200637 w 9595420"/>
              <a:gd name="connsiteY6" fmla="*/ 452583 h 452626"/>
              <a:gd name="connsiteX7" fmla="*/ 4856419 w 9595420"/>
              <a:gd name="connsiteY7" fmla="*/ 27710 h 452626"/>
              <a:gd name="connsiteX8" fmla="*/ 5419837 w 9595420"/>
              <a:gd name="connsiteY8" fmla="*/ 452583 h 452626"/>
              <a:gd name="connsiteX9" fmla="*/ 6088850 w 9595420"/>
              <a:gd name="connsiteY9" fmla="*/ 56537 h 452626"/>
              <a:gd name="connsiteX10" fmla="*/ 6715343 w 9595420"/>
              <a:gd name="connsiteY10" fmla="*/ 423757 h 452626"/>
              <a:gd name="connsiteX11" fmla="*/ 7281590 w 9595420"/>
              <a:gd name="connsiteY11" fmla="*/ 70687 h 452626"/>
              <a:gd name="connsiteX12" fmla="*/ 7858237 w 9595420"/>
              <a:gd name="connsiteY12" fmla="*/ 360219 h 452626"/>
              <a:gd name="connsiteX13" fmla="*/ 8357001 w 9595420"/>
              <a:gd name="connsiteY13" fmla="*/ 46183 h 452626"/>
              <a:gd name="connsiteX14" fmla="*/ 8726456 w 9595420"/>
              <a:gd name="connsiteY14" fmla="*/ 323274 h 452626"/>
              <a:gd name="connsiteX15" fmla="*/ 9226381 w 9595420"/>
              <a:gd name="connsiteY15" fmla="*/ 97803 h 452626"/>
              <a:gd name="connsiteX16" fmla="*/ 9595420 w 9595420"/>
              <a:gd name="connsiteY16" fmla="*/ 335265 h 452626"/>
              <a:gd name="connsiteX0" fmla="*/ 0 w 9595420"/>
              <a:gd name="connsiteY0" fmla="*/ 452584 h 452626"/>
              <a:gd name="connsiteX1" fmla="*/ 701682 w 9595420"/>
              <a:gd name="connsiteY1" fmla="*/ 0 h 452626"/>
              <a:gd name="connsiteX2" fmla="*/ 1384543 w 9595420"/>
              <a:gd name="connsiteY2" fmla="*/ 447146 h 452626"/>
              <a:gd name="connsiteX3" fmla="*/ 2162079 w 9595420"/>
              <a:gd name="connsiteY3" fmla="*/ 28669 h 452626"/>
              <a:gd name="connsiteX4" fmla="*/ 2924528 w 9595420"/>
              <a:gd name="connsiteY4" fmla="*/ 452584 h 452626"/>
              <a:gd name="connsiteX5" fmla="*/ 3591872 w 9595420"/>
              <a:gd name="connsiteY5" fmla="*/ 0 h 452626"/>
              <a:gd name="connsiteX6" fmla="*/ 4200637 w 9595420"/>
              <a:gd name="connsiteY6" fmla="*/ 452583 h 452626"/>
              <a:gd name="connsiteX7" fmla="*/ 4856419 w 9595420"/>
              <a:gd name="connsiteY7" fmla="*/ 27710 h 452626"/>
              <a:gd name="connsiteX8" fmla="*/ 5419837 w 9595420"/>
              <a:gd name="connsiteY8" fmla="*/ 452583 h 452626"/>
              <a:gd name="connsiteX9" fmla="*/ 6088850 w 9595420"/>
              <a:gd name="connsiteY9" fmla="*/ 56537 h 452626"/>
              <a:gd name="connsiteX10" fmla="*/ 6715343 w 9595420"/>
              <a:gd name="connsiteY10" fmla="*/ 423757 h 452626"/>
              <a:gd name="connsiteX11" fmla="*/ 7281590 w 9595420"/>
              <a:gd name="connsiteY11" fmla="*/ 70687 h 452626"/>
              <a:gd name="connsiteX12" fmla="*/ 7858237 w 9595420"/>
              <a:gd name="connsiteY12" fmla="*/ 360219 h 452626"/>
              <a:gd name="connsiteX13" fmla="*/ 8357001 w 9595420"/>
              <a:gd name="connsiteY13" fmla="*/ 46183 h 452626"/>
              <a:gd name="connsiteX14" fmla="*/ 8726456 w 9595420"/>
              <a:gd name="connsiteY14" fmla="*/ 323274 h 452626"/>
              <a:gd name="connsiteX15" fmla="*/ 9158151 w 9595420"/>
              <a:gd name="connsiteY15" fmla="*/ 86928 h 452626"/>
              <a:gd name="connsiteX16" fmla="*/ 9595420 w 9595420"/>
              <a:gd name="connsiteY16" fmla="*/ 335265 h 452626"/>
              <a:gd name="connsiteX0" fmla="*/ 0 w 9397551"/>
              <a:gd name="connsiteY0" fmla="*/ 495270 h 495271"/>
              <a:gd name="connsiteX1" fmla="*/ 503813 w 9397551"/>
              <a:gd name="connsiteY1" fmla="*/ 106 h 495271"/>
              <a:gd name="connsiteX2" fmla="*/ 1186674 w 9397551"/>
              <a:gd name="connsiteY2" fmla="*/ 447252 h 495271"/>
              <a:gd name="connsiteX3" fmla="*/ 1964210 w 9397551"/>
              <a:gd name="connsiteY3" fmla="*/ 28775 h 495271"/>
              <a:gd name="connsiteX4" fmla="*/ 2726659 w 9397551"/>
              <a:gd name="connsiteY4" fmla="*/ 452690 h 495271"/>
              <a:gd name="connsiteX5" fmla="*/ 3394003 w 9397551"/>
              <a:gd name="connsiteY5" fmla="*/ 106 h 495271"/>
              <a:gd name="connsiteX6" fmla="*/ 4002768 w 9397551"/>
              <a:gd name="connsiteY6" fmla="*/ 452689 h 495271"/>
              <a:gd name="connsiteX7" fmla="*/ 4658550 w 9397551"/>
              <a:gd name="connsiteY7" fmla="*/ 27816 h 495271"/>
              <a:gd name="connsiteX8" fmla="*/ 5221968 w 9397551"/>
              <a:gd name="connsiteY8" fmla="*/ 452689 h 495271"/>
              <a:gd name="connsiteX9" fmla="*/ 5890981 w 9397551"/>
              <a:gd name="connsiteY9" fmla="*/ 56643 h 495271"/>
              <a:gd name="connsiteX10" fmla="*/ 6517474 w 9397551"/>
              <a:gd name="connsiteY10" fmla="*/ 423863 h 495271"/>
              <a:gd name="connsiteX11" fmla="*/ 7083721 w 9397551"/>
              <a:gd name="connsiteY11" fmla="*/ 70793 h 495271"/>
              <a:gd name="connsiteX12" fmla="*/ 7660368 w 9397551"/>
              <a:gd name="connsiteY12" fmla="*/ 360325 h 495271"/>
              <a:gd name="connsiteX13" fmla="*/ 8159132 w 9397551"/>
              <a:gd name="connsiteY13" fmla="*/ 46289 h 495271"/>
              <a:gd name="connsiteX14" fmla="*/ 8528587 w 9397551"/>
              <a:gd name="connsiteY14" fmla="*/ 323380 h 495271"/>
              <a:gd name="connsiteX15" fmla="*/ 8960282 w 9397551"/>
              <a:gd name="connsiteY15" fmla="*/ 87034 h 495271"/>
              <a:gd name="connsiteX16" fmla="*/ 9397551 w 9397551"/>
              <a:gd name="connsiteY16" fmla="*/ 335371 h 495271"/>
              <a:gd name="connsiteX0" fmla="*/ 0 w 9397551"/>
              <a:gd name="connsiteY0" fmla="*/ 495270 h 495271"/>
              <a:gd name="connsiteX1" fmla="*/ 503813 w 9397551"/>
              <a:gd name="connsiteY1" fmla="*/ 106 h 495271"/>
              <a:gd name="connsiteX2" fmla="*/ 1186674 w 9397551"/>
              <a:gd name="connsiteY2" fmla="*/ 447252 h 495271"/>
              <a:gd name="connsiteX3" fmla="*/ 1964210 w 9397551"/>
              <a:gd name="connsiteY3" fmla="*/ 28775 h 495271"/>
              <a:gd name="connsiteX4" fmla="*/ 2726659 w 9397551"/>
              <a:gd name="connsiteY4" fmla="*/ 452690 h 495271"/>
              <a:gd name="connsiteX5" fmla="*/ 3394003 w 9397551"/>
              <a:gd name="connsiteY5" fmla="*/ 106 h 495271"/>
              <a:gd name="connsiteX6" fmla="*/ 4002768 w 9397551"/>
              <a:gd name="connsiteY6" fmla="*/ 452689 h 495271"/>
              <a:gd name="connsiteX7" fmla="*/ 4658550 w 9397551"/>
              <a:gd name="connsiteY7" fmla="*/ 27816 h 495271"/>
              <a:gd name="connsiteX8" fmla="*/ 5221968 w 9397551"/>
              <a:gd name="connsiteY8" fmla="*/ 452689 h 495271"/>
              <a:gd name="connsiteX9" fmla="*/ 5890981 w 9397551"/>
              <a:gd name="connsiteY9" fmla="*/ 56643 h 495271"/>
              <a:gd name="connsiteX10" fmla="*/ 6517474 w 9397551"/>
              <a:gd name="connsiteY10" fmla="*/ 423863 h 495271"/>
              <a:gd name="connsiteX11" fmla="*/ 7083721 w 9397551"/>
              <a:gd name="connsiteY11" fmla="*/ 70793 h 495271"/>
              <a:gd name="connsiteX12" fmla="*/ 7660368 w 9397551"/>
              <a:gd name="connsiteY12" fmla="*/ 360325 h 495271"/>
              <a:gd name="connsiteX13" fmla="*/ 8159132 w 9397551"/>
              <a:gd name="connsiteY13" fmla="*/ 46289 h 495271"/>
              <a:gd name="connsiteX14" fmla="*/ 8528587 w 9397551"/>
              <a:gd name="connsiteY14" fmla="*/ 323380 h 495271"/>
              <a:gd name="connsiteX15" fmla="*/ 8960282 w 9397551"/>
              <a:gd name="connsiteY15" fmla="*/ 87034 h 495271"/>
              <a:gd name="connsiteX16" fmla="*/ 9397551 w 9397551"/>
              <a:gd name="connsiteY16" fmla="*/ 335371 h 49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397551" h="495271">
                <a:moveTo>
                  <a:pt x="0" y="495270"/>
                </a:moveTo>
                <a:cubicBezTo>
                  <a:pt x="141337" y="233497"/>
                  <a:pt x="306034" y="8109"/>
                  <a:pt x="503813" y="106"/>
                </a:cubicBezTo>
                <a:cubicBezTo>
                  <a:pt x="701592" y="-7897"/>
                  <a:pt x="922807" y="431599"/>
                  <a:pt x="1186674" y="447252"/>
                </a:cubicBezTo>
                <a:cubicBezTo>
                  <a:pt x="1450541" y="462905"/>
                  <a:pt x="1707546" y="27869"/>
                  <a:pt x="1964210" y="28775"/>
                </a:cubicBezTo>
                <a:cubicBezTo>
                  <a:pt x="2220874" y="29681"/>
                  <a:pt x="2488360" y="457468"/>
                  <a:pt x="2726659" y="452690"/>
                </a:cubicBezTo>
                <a:cubicBezTo>
                  <a:pt x="2964958" y="447912"/>
                  <a:pt x="3181318" y="106"/>
                  <a:pt x="3394003" y="106"/>
                </a:cubicBezTo>
                <a:cubicBezTo>
                  <a:pt x="3606688" y="106"/>
                  <a:pt x="3792010" y="448071"/>
                  <a:pt x="4002768" y="452689"/>
                </a:cubicBezTo>
                <a:cubicBezTo>
                  <a:pt x="4213526" y="457307"/>
                  <a:pt x="4455350" y="27816"/>
                  <a:pt x="4658550" y="27816"/>
                </a:cubicBezTo>
                <a:cubicBezTo>
                  <a:pt x="4861750" y="27816"/>
                  <a:pt x="5016563" y="447885"/>
                  <a:pt x="5221968" y="452689"/>
                </a:cubicBezTo>
                <a:cubicBezTo>
                  <a:pt x="5427373" y="457493"/>
                  <a:pt x="5675063" y="61447"/>
                  <a:pt x="5890981" y="56643"/>
                </a:cubicBezTo>
                <a:cubicBezTo>
                  <a:pt x="6106899" y="51839"/>
                  <a:pt x="6318684" y="421505"/>
                  <a:pt x="6517474" y="423863"/>
                </a:cubicBezTo>
                <a:cubicBezTo>
                  <a:pt x="6716264" y="426221"/>
                  <a:pt x="6893239" y="81383"/>
                  <a:pt x="7083721" y="70793"/>
                </a:cubicBezTo>
                <a:cubicBezTo>
                  <a:pt x="7274203" y="60203"/>
                  <a:pt x="7481133" y="364409"/>
                  <a:pt x="7660368" y="360325"/>
                </a:cubicBezTo>
                <a:cubicBezTo>
                  <a:pt x="7839603" y="356241"/>
                  <a:pt x="8014429" y="52446"/>
                  <a:pt x="8159132" y="46289"/>
                </a:cubicBezTo>
                <a:cubicBezTo>
                  <a:pt x="8303835" y="40131"/>
                  <a:pt x="8395062" y="316589"/>
                  <a:pt x="8528587" y="323380"/>
                </a:cubicBezTo>
                <a:cubicBezTo>
                  <a:pt x="8662112" y="330171"/>
                  <a:pt x="8832512" y="93191"/>
                  <a:pt x="8960282" y="87034"/>
                </a:cubicBezTo>
                <a:cubicBezTo>
                  <a:pt x="9088052" y="80877"/>
                  <a:pt x="9290563" y="235310"/>
                  <a:pt x="9397551" y="335371"/>
                </a:cubicBezTo>
              </a:path>
            </a:pathLst>
          </a:cu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138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72123-635D-93ED-71EB-C9178F7F9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559CDF-4A79-FE65-D2B8-F8CD8BD3F5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AA388-E87A-B75A-4122-F934743A0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71CDE-FC73-4734-91E4-476A7E52E156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46A8F-6006-09D7-5770-98D3B950C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7AC01-C7EB-AD96-3146-2A4A1C287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76D5D-2944-472C-80C2-E1785B709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868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06BA8-C152-8C28-6A8E-CF39D5647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1D75A-37C5-26B5-BE1A-DBCE87571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5">
                  <a:lumMod val="75000"/>
                </a:schemeClr>
              </a:buCl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771DE9-AF45-2CD2-5009-DAECC7D53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71CDE-FC73-4734-91E4-476A7E52E156}" type="datetimeFigureOut">
              <a:rPr lang="en-US" smtClean="0"/>
              <a:t>10/19/2022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1E9A4-19D8-A3AF-37BD-6B63F81D8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3DCB1-AF2E-F1A2-4C3F-EA61A6C30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76D5D-2944-472C-80C2-E1785B709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517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chivo"/>
              <a:buNone/>
              <a:defRPr sz="37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chivo"/>
              <a:buNone/>
              <a:defRPr sz="37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chivo"/>
              <a:buNone/>
              <a:defRPr sz="37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chivo"/>
              <a:buNone/>
              <a:defRPr sz="37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chivo"/>
              <a:buNone/>
              <a:defRPr sz="37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chivo"/>
              <a:buNone/>
              <a:defRPr sz="37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chivo"/>
              <a:buNone/>
              <a:defRPr sz="37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chivo"/>
              <a:buNone/>
              <a:defRPr sz="37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chivo"/>
              <a:buNone/>
              <a:defRPr sz="37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Hind Madurai"/>
              <a:buChar char="●"/>
              <a:defRPr sz="24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Hind Madurai"/>
              <a:buChar char="○"/>
              <a:defRPr sz="19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Hind Madurai"/>
              <a:buChar char="■"/>
              <a:defRPr sz="19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Hind Madurai"/>
              <a:buChar char="●"/>
              <a:defRPr sz="19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Hind Madurai"/>
              <a:buChar char="○"/>
              <a:defRPr sz="19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Hind Madurai"/>
              <a:buChar char="■"/>
              <a:defRPr sz="19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Hind Madurai"/>
              <a:buChar char="●"/>
              <a:defRPr sz="19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Hind Madurai"/>
              <a:buChar char="○"/>
              <a:defRPr sz="19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Hind Madurai"/>
              <a:buChar char="■"/>
              <a:defRPr sz="1900">
                <a:solidFill>
                  <a:schemeClr val="dk2"/>
                </a:solidFill>
                <a:latin typeface="Hind Madurai"/>
                <a:ea typeface="Hind Madurai"/>
                <a:cs typeface="Hind Madurai"/>
                <a:sym typeface="Hind Madura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fld id="{57776D5D-2944-472C-80C2-E1785B709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80087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A5451-7D60-EF38-2CC8-E8F532FB4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4" y="1123500"/>
            <a:ext cx="11361000" cy="4736100"/>
          </a:xfr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>
                <a:latin typeface="Baloo 2" pitchFamily="2" charset="0"/>
                <a:cs typeface="Baloo 2" pitchFamily="2" charset="0"/>
              </a:rPr>
              <a:t>NGUYÊN TẮC </a:t>
            </a:r>
            <a:br>
              <a:rPr lang="en-US">
                <a:latin typeface="Baloo 2" pitchFamily="2" charset="0"/>
                <a:cs typeface="Baloo 2" pitchFamily="2" charset="0"/>
              </a:rPr>
            </a:br>
            <a:r>
              <a:rPr lang="en-US">
                <a:latin typeface="Baloo 2" pitchFamily="2" charset="0"/>
                <a:cs typeface="Baloo 2" pitchFamily="2" charset="0"/>
              </a:rPr>
              <a:t>THIẾT KẾ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739C00-63FE-DC86-8EC1-E83410461D3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940733" y="5206482"/>
            <a:ext cx="4310742" cy="653117"/>
          </a:xfrm>
        </p:spPr>
        <p:txBody>
          <a:bodyPr>
            <a:normAutofit fontScale="77500" lnSpcReduction="20000"/>
          </a:bodyPr>
          <a:lstStyle/>
          <a:p>
            <a:pPr marL="76200" indent="0" algn="ctr">
              <a:buNone/>
            </a:pPr>
            <a:r>
              <a:rPr lang="en-US" sz="3600" err="1">
                <a:solidFill>
                  <a:schemeClr val="accent5">
                    <a:lumMod val="20000"/>
                    <a:lumOff val="80000"/>
                  </a:schemeClr>
                </a:solidFill>
                <a:latin typeface="Questrial" pitchFamily="2" charset="0"/>
                <a:ea typeface="Questrial" pitchFamily="2" charset="0"/>
                <a:cs typeface="Questrial" pitchFamily="2" charset="0"/>
              </a:rPr>
              <a:t>Đăng</a:t>
            </a:r>
            <a:r>
              <a:rPr lang="en-US" sz="3600">
                <a:solidFill>
                  <a:schemeClr val="accent5">
                    <a:lumMod val="20000"/>
                    <a:lumOff val="80000"/>
                  </a:schemeClr>
                </a:solidFill>
                <a:latin typeface="Questrial" pitchFamily="2" charset="0"/>
                <a:ea typeface="Questrial" pitchFamily="2" charset="0"/>
                <a:cs typeface="Questrial" pitchFamily="2" charset="0"/>
              </a:rPr>
              <a:t> </a:t>
            </a:r>
            <a:r>
              <a:rPr lang="en-US" sz="3600" err="1">
                <a:solidFill>
                  <a:schemeClr val="accent5">
                    <a:lumMod val="20000"/>
                    <a:lumOff val="80000"/>
                  </a:schemeClr>
                </a:solidFill>
                <a:latin typeface="Questrial" pitchFamily="2" charset="0"/>
                <a:ea typeface="Questrial" pitchFamily="2" charset="0"/>
                <a:cs typeface="Questrial" pitchFamily="2" charset="0"/>
              </a:rPr>
              <a:t>Quỳnh</a:t>
            </a:r>
            <a:r>
              <a:rPr lang="en-US" sz="3600">
                <a:solidFill>
                  <a:schemeClr val="accent5">
                    <a:lumMod val="20000"/>
                    <a:lumOff val="80000"/>
                  </a:schemeClr>
                </a:solidFill>
                <a:latin typeface="Questrial" pitchFamily="2" charset="0"/>
                <a:ea typeface="Questrial" pitchFamily="2" charset="0"/>
                <a:cs typeface="Questrial" pitchFamily="2" charset="0"/>
              </a:rPr>
              <a:t> Nga</a:t>
            </a:r>
          </a:p>
        </p:txBody>
      </p:sp>
    </p:spTree>
    <p:extLst>
      <p:ext uri="{BB962C8B-B14F-4D97-AF65-F5344CB8AC3E}">
        <p14:creationId xmlns:p14="http://schemas.microsoft.com/office/powerpoint/2010/main" val="1694482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C2C65-A272-D8C6-B8B4-259E534599A8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696814" y="1423470"/>
            <a:ext cx="10922531" cy="694582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Font </a:t>
            </a:r>
            <a:r>
              <a:rPr lang="en-US" err="1"/>
              <a:t>có</a:t>
            </a:r>
            <a:r>
              <a:rPr lang="en-US"/>
              <a:t> </a:t>
            </a:r>
            <a:r>
              <a:rPr lang="en-US" err="1"/>
              <a:t>chân</a:t>
            </a:r>
            <a:r>
              <a:rPr lang="en-US"/>
              <a:t> (Serif):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250F82-21C8-2F73-C1E8-8D9976857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FONT TRONG SLIDE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DBDC59-BF75-54D0-7580-FA98A3AF9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047" y="2151584"/>
            <a:ext cx="8010432" cy="383867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57887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E9488-8939-6B28-0AFB-2AEDC62D229E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696814" y="1474237"/>
            <a:ext cx="10922531" cy="4658707"/>
          </a:xfrm>
        </p:spPr>
        <p:txBody>
          <a:bodyPr/>
          <a:lstStyle/>
          <a:p>
            <a:r>
              <a:rPr lang="fr-FR"/>
              <a:t>Font </a:t>
            </a:r>
            <a:r>
              <a:rPr lang="fr-FR" err="1"/>
              <a:t>không</a:t>
            </a:r>
            <a:r>
              <a:rPr lang="fr-FR"/>
              <a:t> </a:t>
            </a:r>
            <a:r>
              <a:rPr lang="fr-FR" err="1"/>
              <a:t>chân</a:t>
            </a:r>
            <a:r>
              <a:rPr lang="fr-FR"/>
              <a:t> (Sans Serif):</a:t>
            </a: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C9887E-5858-3AB2-34B8-16FDE3507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FONT TRONG SLIDE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32A168-467C-DACA-BA40-65597FF711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40"/>
          <a:stretch/>
        </p:blipFill>
        <p:spPr>
          <a:xfrm>
            <a:off x="1576873" y="2276117"/>
            <a:ext cx="8826759" cy="368973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23219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7F6D7-7921-E9A6-1577-75C42608645B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>
            <a:normAutofit/>
          </a:bodyPr>
          <a:lstStyle/>
          <a:p>
            <a:r>
              <a:rPr lang="en-US"/>
              <a:t>Font </a:t>
            </a:r>
            <a:r>
              <a:rPr lang="en-US" err="1"/>
              <a:t>Viết</a:t>
            </a:r>
            <a:r>
              <a:rPr lang="en-US"/>
              <a:t> </a:t>
            </a:r>
            <a:r>
              <a:rPr lang="en-US" err="1"/>
              <a:t>tay</a:t>
            </a:r>
            <a:r>
              <a:rPr lang="en-US"/>
              <a:t>: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E3262-D49D-3133-782C-E6944649B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FONT TRONG SLIDE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D66837-0B76-4FA0-E20C-9F539C320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524" y="2171698"/>
            <a:ext cx="8832100" cy="374573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408183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9A5C4-2825-85AA-B23C-A19CE0795882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>
            <a:normAutofit/>
          </a:bodyPr>
          <a:lstStyle/>
          <a:p>
            <a:r>
              <a:rPr lang="en-US"/>
              <a:t>Font Monospace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90055F-5B43-B3EF-A319-1B99217E8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FONT TRONG SLIDE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1AF23D-7647-A13C-7CB7-3DA842C75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518" y="2189456"/>
            <a:ext cx="8756818" cy="362351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89260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D50EB-C125-CB0E-182F-48D3A6578503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696814" y="1651518"/>
            <a:ext cx="10922531" cy="4481426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vi-VN"/>
              <a:t>Phần tiêu đề, cỡ font chữ </a:t>
            </a:r>
            <a:r>
              <a:rPr lang="en-US"/>
              <a:t>nên từ</a:t>
            </a:r>
            <a:r>
              <a:rPr lang="vi-VN"/>
              <a:t> 36pt đến 44pt. </a:t>
            </a:r>
          </a:p>
          <a:p>
            <a:pPr>
              <a:spcBef>
                <a:spcPts val="1200"/>
              </a:spcBef>
            </a:pPr>
            <a:r>
              <a:rPr lang="vi-VN"/>
              <a:t>Về cỡ chữ (size), nên dùng cỡ từ 18pt trở lên. Nếu dùng font chữ với cỡ &lt;</a:t>
            </a:r>
            <a:r>
              <a:rPr lang="en-US"/>
              <a:t> </a:t>
            </a:r>
            <a:r>
              <a:rPr lang="vi-VN"/>
              <a:t>18pt </a:t>
            </a:r>
            <a:r>
              <a:rPr lang="en-US"/>
              <a:t>khán</a:t>
            </a:r>
            <a:r>
              <a:rPr lang="vi-VN"/>
              <a:t> giả sẽ khó đọc, nhất là trong các hội trường rộng.  </a:t>
            </a:r>
          </a:p>
          <a:p>
            <a:pPr>
              <a:spcBef>
                <a:spcPts val="1200"/>
              </a:spcBef>
            </a:pPr>
            <a:r>
              <a:rPr lang="vi-VN"/>
              <a:t>Trong trường hợp phải trình bày tài liệu tham khảo thì font size khoảng 12-14pt.</a:t>
            </a:r>
          </a:p>
          <a:p>
            <a:endParaRPr lang="vi-V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650277-9A1B-32B0-68F7-01F191E33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FONT TRONG SLIDE</a:t>
            </a:r>
          </a:p>
        </p:txBody>
      </p:sp>
    </p:spTree>
    <p:extLst>
      <p:ext uri="{BB962C8B-B14F-4D97-AF65-F5344CB8AC3E}">
        <p14:creationId xmlns:p14="http://schemas.microsoft.com/office/powerpoint/2010/main" val="2425605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D2F5B-2439-C041-053A-4DADB89E9365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vi-VN" sz="3200"/>
              <a:t>Không nên sử dụng Font không hỗ trợ gõ tiếng Việt. </a:t>
            </a:r>
          </a:p>
          <a:p>
            <a:pPr>
              <a:spcBef>
                <a:spcPts val="1200"/>
              </a:spcBef>
            </a:pPr>
            <a:r>
              <a:rPr lang="vi-VN" sz="3200"/>
              <a:t>Đối với nội dung dài nên sử dụng font đơn giản (</a:t>
            </a:r>
            <a:r>
              <a:rPr lang="en-US" sz="3200"/>
              <a:t>f</a:t>
            </a:r>
            <a:r>
              <a:rPr lang="vi-VN" sz="3200"/>
              <a:t>ont có chân, </a:t>
            </a:r>
            <a:r>
              <a:rPr lang="en-US" sz="3200"/>
              <a:t>f</a:t>
            </a:r>
            <a:r>
              <a:rPr lang="vi-VN" sz="3200"/>
              <a:t>ont không chân) </a:t>
            </a:r>
          </a:p>
          <a:p>
            <a:pPr>
              <a:spcBef>
                <a:spcPts val="1200"/>
              </a:spcBef>
            </a:pPr>
            <a:r>
              <a:rPr lang="vi-VN" sz="3200"/>
              <a:t>Không bao giờ dùng chữ viết hoa như “THIS IS A TEST” cho đoạn văn bản quá dài. Chữ viết hoa khó đọc và khó theo dõi.  </a:t>
            </a:r>
          </a:p>
          <a:p>
            <a:pPr>
              <a:spcBef>
                <a:spcPts val="1200"/>
              </a:spcBef>
            </a:pPr>
            <a:r>
              <a:rPr lang="vi-VN" sz="3200"/>
              <a:t>Hạn chế rơi chữ (trên một dòng nên có ít nhất 4-5 từ). </a:t>
            </a:r>
          </a:p>
          <a:p>
            <a:pPr>
              <a:spcBef>
                <a:spcPts val="1200"/>
              </a:spcBef>
            </a:pPr>
            <a:r>
              <a:rPr lang="vi-VN" sz="3200"/>
              <a:t>Nên đính kèm font khi gửi file.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B7577A-CB4F-4123-708E-7751E4B53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FONT TRONG SLIDE</a:t>
            </a:r>
          </a:p>
        </p:txBody>
      </p:sp>
    </p:spTree>
    <p:extLst>
      <p:ext uri="{BB962C8B-B14F-4D97-AF65-F5344CB8AC3E}">
        <p14:creationId xmlns:p14="http://schemas.microsoft.com/office/powerpoint/2010/main" val="4232046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E8F03-E8E4-6BFC-7AC6-FCFAF59A88E4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1200"/>
              </a:spcBef>
            </a:pPr>
            <a:r>
              <a:rPr lang="en-US" sz="3900" err="1"/>
              <a:t>Chỉ</a:t>
            </a:r>
            <a:r>
              <a:rPr lang="en-US" sz="3900"/>
              <a:t> </a:t>
            </a:r>
            <a:r>
              <a:rPr lang="en-US" sz="3900" err="1"/>
              <a:t>đưa</a:t>
            </a:r>
            <a:r>
              <a:rPr lang="en-US" sz="3900"/>
              <a:t> </a:t>
            </a:r>
            <a:r>
              <a:rPr lang="en-US" sz="3900" err="1"/>
              <a:t>các</a:t>
            </a:r>
            <a:r>
              <a:rPr lang="en-US" sz="3900"/>
              <a:t> </a:t>
            </a:r>
            <a:r>
              <a:rPr lang="vi-VN" sz="3900"/>
              <a:t>nội dung chính</a:t>
            </a:r>
            <a:r>
              <a:rPr lang="en-US" sz="3900"/>
              <a:t> hay </a:t>
            </a:r>
            <a:r>
              <a:rPr lang="en-US" sz="3900" err="1"/>
              <a:t>dàn</a:t>
            </a:r>
            <a:r>
              <a:rPr lang="en-US" sz="3900"/>
              <a:t> ý </a:t>
            </a:r>
            <a:r>
              <a:rPr lang="vi-VN" sz="3900"/>
              <a:t>sao cho mỗi slide </a:t>
            </a:r>
            <a:r>
              <a:rPr lang="en-US" sz="3900"/>
              <a:t>có từ 3 đến 5</a:t>
            </a:r>
            <a:r>
              <a:rPr lang="vi-VN" sz="3900"/>
              <a:t> đoạn, mỗi đoạn không quá </a:t>
            </a:r>
            <a:r>
              <a:rPr lang="en-US" sz="3900"/>
              <a:t>3</a:t>
            </a:r>
            <a:r>
              <a:rPr lang="vi-VN" sz="3900"/>
              <a:t> dòng. </a:t>
            </a:r>
          </a:p>
          <a:p>
            <a:pPr>
              <a:spcBef>
                <a:spcPts val="1200"/>
              </a:spcBef>
            </a:pPr>
            <a:r>
              <a:rPr lang="en-US" sz="3900" err="1"/>
              <a:t>Không</a:t>
            </a:r>
            <a:r>
              <a:rPr lang="en-US" sz="3900"/>
              <a:t> </a:t>
            </a:r>
            <a:r>
              <a:rPr lang="en-US" sz="3900" err="1"/>
              <a:t>nên</a:t>
            </a:r>
            <a:r>
              <a:rPr lang="en-US" sz="3900"/>
              <a:t> </a:t>
            </a:r>
            <a:r>
              <a:rPr lang="en-US" sz="3900" err="1"/>
              <a:t>để</a:t>
            </a:r>
            <a:r>
              <a:rPr lang="en-US" sz="3900"/>
              <a:t> </a:t>
            </a:r>
            <a:r>
              <a:rPr lang="en-US" sz="3900" err="1"/>
              <a:t>một</a:t>
            </a:r>
            <a:r>
              <a:rPr lang="en-US" sz="3900"/>
              <a:t> </a:t>
            </a:r>
            <a:r>
              <a:rPr lang="en-US" sz="3900" err="1"/>
              <a:t>đoạn</a:t>
            </a:r>
            <a:r>
              <a:rPr lang="en-US" sz="3900"/>
              <a:t> </a:t>
            </a:r>
            <a:r>
              <a:rPr lang="en-US" sz="3900" err="1"/>
              <a:t>quá</a:t>
            </a:r>
            <a:r>
              <a:rPr lang="en-US" sz="3900"/>
              <a:t> </a:t>
            </a:r>
            <a:r>
              <a:rPr lang="en-US" sz="3900" err="1"/>
              <a:t>dài</a:t>
            </a:r>
            <a:r>
              <a:rPr lang="en-US" sz="3900"/>
              <a:t>, </a:t>
            </a:r>
            <a:r>
              <a:rPr lang="en-US" sz="3900" err="1"/>
              <a:t>nhiều</a:t>
            </a:r>
            <a:r>
              <a:rPr lang="en-US" sz="3900"/>
              <a:t> </a:t>
            </a:r>
            <a:r>
              <a:rPr lang="en-US" sz="3900" err="1"/>
              <a:t>dòng</a:t>
            </a:r>
            <a:r>
              <a:rPr lang="en-US" sz="3900"/>
              <a:t> </a:t>
            </a:r>
            <a:r>
              <a:rPr lang="en-US" sz="3900" err="1"/>
              <a:t>dẫn</a:t>
            </a:r>
            <a:r>
              <a:rPr lang="en-US" sz="3900"/>
              <a:t> </a:t>
            </a:r>
            <a:r>
              <a:rPr lang="en-US" sz="3900" err="1"/>
              <a:t>đến</a:t>
            </a:r>
            <a:r>
              <a:rPr lang="en-US" sz="3900"/>
              <a:t> </a:t>
            </a:r>
            <a:r>
              <a:rPr lang="en-US" sz="3900" err="1"/>
              <a:t>khó</a:t>
            </a:r>
            <a:r>
              <a:rPr lang="en-US" sz="3900"/>
              <a:t> </a:t>
            </a:r>
            <a:r>
              <a:rPr lang="en-US" sz="3900" err="1"/>
              <a:t>quan</a:t>
            </a:r>
            <a:r>
              <a:rPr lang="en-US" sz="3900"/>
              <a:t> </a:t>
            </a:r>
            <a:r>
              <a:rPr lang="en-US" sz="3900" err="1"/>
              <a:t>sát</a:t>
            </a:r>
            <a:r>
              <a:rPr lang="en-US" sz="3900"/>
              <a:t>.  </a:t>
            </a:r>
            <a:endParaRPr lang="vi-VN" sz="3900"/>
          </a:p>
          <a:p>
            <a:pPr>
              <a:spcBef>
                <a:spcPts val="1200"/>
              </a:spcBef>
            </a:pPr>
            <a:r>
              <a:rPr lang="vi-VN" sz="3900"/>
              <a:t>Phân cấp thông tin: thông tin chính/phụ: Nội dung chính nên viết hoa, kích thước chữ to hơn, đậm và màu khác.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C5D010-2D0D-A4F4-6530-7E09B4908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NỘI DUNG TRONG SLIDE</a:t>
            </a:r>
          </a:p>
        </p:txBody>
      </p:sp>
    </p:spTree>
    <p:extLst>
      <p:ext uri="{BB962C8B-B14F-4D97-AF65-F5344CB8AC3E}">
        <p14:creationId xmlns:p14="http://schemas.microsoft.com/office/powerpoint/2010/main" val="2960950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4A724-326D-11DD-C2E3-F2067E06F75E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1200"/>
              </a:spcBef>
            </a:pPr>
            <a:r>
              <a:rPr lang="vi-VN"/>
              <a:t>Không dùng quá nhiều màu trong 1 slide, chỉ nên dùng từ 3-5 màu.</a:t>
            </a:r>
          </a:p>
          <a:p>
            <a:pPr>
              <a:spcBef>
                <a:spcPts val="1200"/>
              </a:spcBef>
            </a:pPr>
            <a:r>
              <a:rPr lang="vi-VN"/>
              <a:t>Phong cách thiết kế tự do: Dùng màu của hình ảnh có sẵn trên Slide, chọn màu nhiều nhất xuất hiện trong ảnh, không nên chọn các màu quá nóng. </a:t>
            </a:r>
          </a:p>
          <a:p>
            <a:pPr>
              <a:spcBef>
                <a:spcPts val="1200"/>
              </a:spcBef>
            </a:pPr>
            <a:r>
              <a:rPr lang="vi-VN"/>
              <a:t>Phong cách thiết kế chuyên nghiệp: Nên dùng màu chủ đạo xuyên suốt trong Slide (màu Logo, nhận diện thương hiệu).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82B3A9-585E-F485-BF20-3981E34C1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MÀU SẮC TRONG SLIDE</a:t>
            </a:r>
          </a:p>
        </p:txBody>
      </p:sp>
    </p:spTree>
    <p:extLst>
      <p:ext uri="{BB962C8B-B14F-4D97-AF65-F5344CB8AC3E}">
        <p14:creationId xmlns:p14="http://schemas.microsoft.com/office/powerpoint/2010/main" val="509785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6FED830-D94F-1750-3899-8409E7664245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696814" y="1772816"/>
            <a:ext cx="10922531" cy="4360128"/>
          </a:xfrm>
        </p:spPr>
        <p:txBody>
          <a:bodyPr/>
          <a:lstStyle/>
          <a:p>
            <a:r>
              <a:rPr lang="vi-VN"/>
              <a:t>Sử dụng bộ 3 màu </a:t>
            </a:r>
            <a:r>
              <a:rPr lang="en-US"/>
              <a:t>khi thiết kế s</a:t>
            </a:r>
            <a:r>
              <a:rPr lang="vi-VN"/>
              <a:t>lide: Trắng, đen, xám. </a:t>
            </a:r>
            <a:endParaRPr lang="en-US"/>
          </a:p>
          <a:p>
            <a:pPr lvl="1">
              <a:spcBef>
                <a:spcPts val="1200"/>
              </a:spcBef>
            </a:pPr>
            <a:r>
              <a:rPr lang="vi-VN"/>
              <a:t>Màu đen: Không nên dùng màu đen đặc, đặt biệt là với đoạn văn, nên sử dùng màu đen ngả xám hoặc ngả xanh. </a:t>
            </a:r>
          </a:p>
          <a:p>
            <a:pPr lvl="1">
              <a:spcBef>
                <a:spcPts val="1200"/>
              </a:spcBef>
            </a:pPr>
            <a:r>
              <a:rPr lang="vi-VN"/>
              <a:t>Màu trắng: Màu đơn gian hiệu quả, chuyên nghiệp, an toàn, thể hiện được màu sắc nhận diện thương hiệu. </a:t>
            </a:r>
          </a:p>
          <a:p>
            <a:pPr lvl="1">
              <a:spcBef>
                <a:spcPts val="1200"/>
              </a:spcBef>
            </a:pPr>
            <a:r>
              <a:rPr lang="vi-VN"/>
              <a:t>Màu xám: thường dùng cho những thông tin phụ. </a:t>
            </a:r>
          </a:p>
          <a:p>
            <a:pPr marL="101600" indent="0">
              <a:buNone/>
            </a:pP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61EE22-0117-7489-6F36-598067F0E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MÀU SẮC TRONG SLIDE</a:t>
            </a:r>
          </a:p>
        </p:txBody>
      </p:sp>
    </p:spTree>
    <p:extLst>
      <p:ext uri="{BB962C8B-B14F-4D97-AF65-F5344CB8AC3E}">
        <p14:creationId xmlns:p14="http://schemas.microsoft.com/office/powerpoint/2010/main" val="1630703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A0646-7F2F-F90C-885C-DDED611038BB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696814" y="1558212"/>
            <a:ext cx="10922531" cy="4574732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vi-VN"/>
              <a:t>Khi nền của Slide là nền màu </a:t>
            </a:r>
            <a:r>
              <a:rPr lang="en-US"/>
              <a:t>tối</a:t>
            </a:r>
            <a:r>
              <a:rPr lang="vi-VN"/>
              <a:t> thì nên sử dụng đối tượng có màu nhạt và khi nền có màu nhạt thì màu của đối tượng nên là màu tối; tránh trường hợp màu đối tượng bị chìm trong màu nền.</a:t>
            </a:r>
          </a:p>
          <a:p>
            <a:pPr>
              <a:spcBef>
                <a:spcPts val="1200"/>
              </a:spcBef>
            </a:pPr>
            <a:r>
              <a:rPr lang="vi-VN"/>
              <a:t>Sử dụng công cụ lấy mẫu màu EyeDrop để lấy màu chữ, màu nền, đường viền cho đối tượng.</a:t>
            </a:r>
          </a:p>
          <a:p>
            <a:endParaRPr lang="vi-V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08C05A-1981-3412-20BC-243F154D7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MÀU SẮC TRONG SLIDE</a:t>
            </a:r>
          </a:p>
        </p:txBody>
      </p:sp>
    </p:spTree>
    <p:extLst>
      <p:ext uri="{BB962C8B-B14F-4D97-AF65-F5344CB8AC3E}">
        <p14:creationId xmlns:p14="http://schemas.microsoft.com/office/powerpoint/2010/main" val="3064834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F08A4-CCEB-D8AF-CCBA-0ECEAAA08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MÀU SẮC TRONG SLIDE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DB8F00-4413-BCB8-F921-8D3E2D52B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917" y="1658515"/>
            <a:ext cx="7720165" cy="434259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2377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F08A4-CCEB-D8AF-CCBA-0ECEAAA08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MÀU SẮC TRONG SLIDE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EB2F41-D403-4309-A06D-62EE614A9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867" y="1586204"/>
            <a:ext cx="7548266" cy="424589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15522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F08A4-CCEB-D8AF-CCBA-0ECEAAA08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MÀU SẮC TRONG SLIDE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513A99-DE05-0CF0-6E8F-8657EB3075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571" y="1793227"/>
            <a:ext cx="7280987" cy="409555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43177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2644E-2A87-B28F-D7FB-DD03ADB8192B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vi-VN" sz="2800"/>
              <a:t>Font có chân (Serif): Font chữ truyền thống, cổ điển, sang trọng, quý phái, cảm giác an tâm, đáng tin cậy, nghiêm túc, quyền lực. VD: Times New Roman, Book Antiqua, Cambria.</a:t>
            </a:r>
          </a:p>
          <a:p>
            <a:pPr>
              <a:spcBef>
                <a:spcPts val="1200"/>
              </a:spcBef>
            </a:pPr>
            <a:r>
              <a:rPr lang="vi-VN" sz="2800"/>
              <a:t>Font không chân (Sans Serif): cảm giác trẻ trung năng động, gọn gàng, dễ đọc. VD: Helvetica (Tiếng Anh), Arial… </a:t>
            </a:r>
          </a:p>
          <a:p>
            <a:pPr>
              <a:spcBef>
                <a:spcPts val="1200"/>
              </a:spcBef>
            </a:pPr>
            <a:r>
              <a:rPr lang="vi-VN" sz="2800"/>
              <a:t>Font Viết tay: Mềm mại, nữ tính, phá cách, sáng tạo, hướng tới giới trẻ, chứa đựng cảm xúc VD: </a:t>
            </a:r>
            <a:r>
              <a:rPr lang="en-US" sz="2800"/>
              <a:t>Edwardian Script ITC, </a:t>
            </a:r>
            <a:r>
              <a:rPr lang="vi-VN" sz="2800"/>
              <a:t>Lobster. </a:t>
            </a:r>
          </a:p>
          <a:p>
            <a:pPr>
              <a:spcBef>
                <a:spcPts val="1200"/>
              </a:spcBef>
            </a:pPr>
            <a:r>
              <a:rPr lang="vi-VN" sz="2800"/>
              <a:t>Font Monospace: Khoảng cách giữa các ký tự là như nhau, phù hợp với viết mã chương trình hoặc minh họa chữ đánh máy. </a:t>
            </a:r>
            <a:endParaRPr lang="en-US" sz="2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342FF0-E72F-A71B-4340-62E9A9EFF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/>
              <a:t>FONT TRONG SLIDE</a:t>
            </a:r>
          </a:p>
        </p:txBody>
      </p:sp>
    </p:spTree>
    <p:extLst>
      <p:ext uri="{BB962C8B-B14F-4D97-AF65-F5344CB8AC3E}">
        <p14:creationId xmlns:p14="http://schemas.microsoft.com/office/powerpoint/2010/main" val="358459045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Camille · SlidesMania-update</Template>
  <TotalTime>173</TotalTime>
  <Words>660</Words>
  <Application>Microsoft Office PowerPoint</Application>
  <PresentationFormat>Widescreen</PresentationFormat>
  <Paragraphs>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Baloo 2</vt:lpstr>
      <vt:lpstr>Fuzzy Bubbles</vt:lpstr>
      <vt:lpstr>Archivo</vt:lpstr>
      <vt:lpstr>Questrial</vt:lpstr>
      <vt:lpstr>Calibri</vt:lpstr>
      <vt:lpstr>Wingdings</vt:lpstr>
      <vt:lpstr>Arial</vt:lpstr>
      <vt:lpstr>Hind Madurai</vt:lpstr>
      <vt:lpstr>SlidesMania</vt:lpstr>
      <vt:lpstr>NGUYÊN TẮC  THIẾT KẾ SLIDE</vt:lpstr>
      <vt:lpstr>NỘI DUNG TRONG SLIDE</vt:lpstr>
      <vt:lpstr>MÀU SẮC TRONG SLIDE</vt:lpstr>
      <vt:lpstr>MÀU SẮC TRONG SLIDE</vt:lpstr>
      <vt:lpstr>MÀU SẮC TRONG SLIDE</vt:lpstr>
      <vt:lpstr>MÀU SẮC TRONG SLIDE</vt:lpstr>
      <vt:lpstr>MÀU SẮC TRONG SLIDE</vt:lpstr>
      <vt:lpstr>MÀU SẮC TRONG SLIDE</vt:lpstr>
      <vt:lpstr>FONT TRONG SLIDE</vt:lpstr>
      <vt:lpstr>FONT TRONG SLIDE</vt:lpstr>
      <vt:lpstr>FONT TRONG SLIDE</vt:lpstr>
      <vt:lpstr>FONT TRONG SLIDE</vt:lpstr>
      <vt:lpstr>FONT TRONG SLIDE</vt:lpstr>
      <vt:lpstr>FONT TRONG SLIDE</vt:lpstr>
      <vt:lpstr>FONT TRONG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PM5 GV</dc:creator>
  <cp:lastModifiedBy>PM6 GV</cp:lastModifiedBy>
  <cp:revision>66</cp:revision>
  <dcterms:created xsi:type="dcterms:W3CDTF">2022-10-11T01:02:33Z</dcterms:created>
  <dcterms:modified xsi:type="dcterms:W3CDTF">2022-10-19T03:32:31Z</dcterms:modified>
</cp:coreProperties>
</file>

<file path=docProps/thumbnail.jpeg>
</file>